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6858000" cx="9144000"/>
  <p:notesSz cx="6858000" cy="9144000"/>
  <p:embeddedFontLst>
    <p:embeddedFont>
      <p:font typeface="Roboto"/>
      <p:regular r:id="rId26"/>
      <p:bold r:id="rId27"/>
      <p:italic r:id="rId28"/>
      <p:boldItalic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Roboto-regular.fntdata"/><Relationship Id="rId25" Type="http://schemas.openxmlformats.org/officeDocument/2006/relationships/slide" Target="slides/slide20.xml"/><Relationship Id="rId28" Type="http://schemas.openxmlformats.org/officeDocument/2006/relationships/font" Target="fonts/Roboto-italic.fntdata"/><Relationship Id="rId27" Type="http://schemas.openxmlformats.org/officeDocument/2006/relationships/font" Target="fonts/Roboto-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Roboto-boldItalic.fntdata"/><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799" cy="457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 name="Google Shape;4;n"/>
          <p:cNvSpPr txBox="1"/>
          <p:nvPr>
            <p:ph idx="10" type="dt"/>
          </p:nvPr>
        </p:nvSpPr>
        <p:spPr>
          <a:xfrm>
            <a:off x="3884612" y="0"/>
            <a:ext cx="2971799" cy="457200"/>
          </a:xfrm>
          <a:prstGeom prst="rect">
            <a:avLst/>
          </a:prstGeom>
          <a:noFill/>
          <a:ln>
            <a:noFill/>
          </a:ln>
        </p:spPr>
        <p:txBody>
          <a:bodyPr anchorCtr="0" anchor="t" bIns="91425" lIns="91425" spcFirstLastPara="1" rIns="91425" wrap="square" tIns="91425">
            <a:noAutofit/>
          </a:bodyPr>
          <a:lstStyle>
            <a:lvl1pPr lv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
            <a:headEnd len="sm" w="sm" type="none"/>
            <a:tailEnd len="sm" w="sm" type="none"/>
          </a:ln>
        </p:spPr>
      </p:sp>
      <p:sp>
        <p:nvSpPr>
          <p:cNvPr id="6" name="Google Shape;6;n"/>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6pPr>
            <a:lvl7pPr indent="-228600" lvl="6" marL="3200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7pPr>
            <a:lvl8pPr indent="-228600" lvl="7" marL="3657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8pPr>
            <a:lvl9pPr indent="-228600" lvl="8" marL="4114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799" cy="4572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8" name="Google Shape;8;n"/>
          <p:cNvSpPr txBox="1"/>
          <p:nvPr>
            <p:ph idx="12" type="sldNum"/>
          </p:nvPr>
        </p:nvSpPr>
        <p:spPr>
          <a:xfrm>
            <a:off x="3884612" y="8685213"/>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Arial"/>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2" type="sldNum"/>
          </p:nvPr>
        </p:nvSpPr>
        <p:spPr>
          <a:xfrm>
            <a:off x="3884612" y="8685213"/>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Arial"/>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
        <p:nvSpPr>
          <p:cNvPr id="86" name="Google Shape;86;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7" name="Google Shape;87;p1:notes"/>
          <p:cNvSpPr txBox="1"/>
          <p:nvPr>
            <p:ph idx="1" type="body"/>
          </p:nvPr>
        </p:nvSpPr>
        <p:spPr>
          <a:xfrm>
            <a:off x="685800" y="4343400"/>
            <a:ext cx="5486399"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200"/>
              <a:buFont typeface="Arial"/>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18110539dee_0_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8" name="Google Shape;178;g18110539dee_0_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u="sng"/>
              <a:t>Flora of the Limestone Barrens</a:t>
            </a:r>
            <a:endParaRPr/>
          </a:p>
          <a:p>
            <a:pPr indent="0" lvl="0" marL="0" rtl="0" algn="l">
              <a:spcBef>
                <a:spcPts val="0"/>
              </a:spcBef>
              <a:spcAft>
                <a:spcPts val="0"/>
              </a:spcAft>
              <a:buClr>
                <a:schemeClr val="dk1"/>
              </a:buClr>
              <a:buSzPts val="1100"/>
              <a:buFont typeface="Arial"/>
              <a:buNone/>
            </a:pPr>
            <a:r>
              <a:rPr lang="en-US"/>
              <a:t>-Disjunct “Limestone-Loving” - Species found both in some far-away place, and in our area, with a big gap in between (think Europe/Antarctica)</a:t>
            </a:r>
            <a:endParaRPr/>
          </a:p>
          <a:p>
            <a:pPr indent="0" lvl="0" marL="457200" rtl="0" algn="l">
              <a:spcBef>
                <a:spcPts val="0"/>
              </a:spcBef>
              <a:spcAft>
                <a:spcPts val="0"/>
              </a:spcAft>
              <a:buClr>
                <a:schemeClr val="dk1"/>
              </a:buClr>
              <a:buSzPts val="1100"/>
              <a:buFont typeface="Arial"/>
              <a:buNone/>
            </a:pPr>
            <a:r>
              <a:rPr lang="en-US"/>
              <a:t>-Newfoundland Orchid</a:t>
            </a:r>
            <a:endParaRPr/>
          </a:p>
          <a:p>
            <a:pPr indent="0" lvl="0" marL="457200" rtl="0" algn="l">
              <a:spcBef>
                <a:spcPts val="0"/>
              </a:spcBef>
              <a:spcAft>
                <a:spcPts val="0"/>
              </a:spcAft>
              <a:buClr>
                <a:schemeClr val="dk1"/>
              </a:buClr>
              <a:buSzPts val="1100"/>
              <a:buFont typeface="Arial"/>
              <a:buNone/>
            </a:pPr>
            <a:r>
              <a:rPr lang="en-US"/>
              <a:t>-Dwarf Hawk’s Beard</a:t>
            </a:r>
            <a:endParaRPr/>
          </a:p>
          <a:p>
            <a:pPr indent="0" lvl="0" marL="457200" rtl="0" algn="l">
              <a:spcBef>
                <a:spcPts val="0"/>
              </a:spcBef>
              <a:spcAft>
                <a:spcPts val="0"/>
              </a:spcAft>
              <a:buClr>
                <a:schemeClr val="dk1"/>
              </a:buClr>
              <a:buSzPts val="1100"/>
              <a:buFont typeface="Arial"/>
              <a:buNone/>
            </a:pPr>
            <a:r>
              <a:rPr lang="en-US"/>
              <a:t>-Woolly Arnica (endangered provincially)</a:t>
            </a:r>
            <a:endParaRPr/>
          </a:p>
          <a:p>
            <a:pPr indent="0" lvl="0" marL="457200" rtl="0" algn="l">
              <a:spcBef>
                <a:spcPts val="0"/>
              </a:spcBef>
              <a:spcAft>
                <a:spcPts val="0"/>
              </a:spcAft>
              <a:buClr>
                <a:schemeClr val="dk1"/>
              </a:buClr>
              <a:buSzPts val="1100"/>
              <a:buFont typeface="Arial"/>
              <a:buNone/>
            </a:pPr>
            <a:r>
              <a:rPr lang="en-US"/>
              <a:t>-Pendantpod Oxytrope</a:t>
            </a:r>
            <a:endParaRPr/>
          </a:p>
          <a:p>
            <a:pPr indent="0" lvl="0" marL="457200" rtl="0" algn="l">
              <a:spcBef>
                <a:spcPts val="0"/>
              </a:spcBef>
              <a:spcAft>
                <a:spcPts val="0"/>
              </a:spcAft>
              <a:buClr>
                <a:schemeClr val="dk1"/>
              </a:buClr>
              <a:buSzPts val="1100"/>
              <a:buFont typeface="Arial"/>
              <a:buNone/>
            </a:pPr>
            <a:r>
              <a:rPr lang="en-US"/>
              <a:t>-Bodin’s Milkvetch (threatened provincially)</a:t>
            </a:r>
            <a:endParaRPr/>
          </a:p>
        </p:txBody>
      </p:sp>
      <p:sp>
        <p:nvSpPr>
          <p:cNvPr id="179" name="Google Shape;179;g18110539dee_0_69:notes"/>
          <p:cNvSpPr txBox="1"/>
          <p:nvPr>
            <p:ph idx="12" type="sldNum"/>
          </p:nvPr>
        </p:nvSpPr>
        <p:spPr>
          <a:xfrm>
            <a:off x="3884612"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200"/>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18110539dee_0_7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7" name="Google Shape;187;g18110539dee_0_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u="sng"/>
              <a:t>Flora of the Limestone Barrens</a:t>
            </a:r>
            <a:endParaRPr/>
          </a:p>
          <a:p>
            <a:pPr indent="0" lvl="0" marL="0" rtl="0" algn="l">
              <a:spcBef>
                <a:spcPts val="0"/>
              </a:spcBef>
              <a:spcAft>
                <a:spcPts val="0"/>
              </a:spcAft>
              <a:buClr>
                <a:schemeClr val="dk1"/>
              </a:buClr>
              <a:buSzPts val="1100"/>
              <a:buFont typeface="Arial"/>
              <a:buNone/>
            </a:pPr>
            <a:r>
              <a:rPr lang="en-US"/>
              <a:t>-More Widespread “Limestone-Loving” - species found in different places around the world</a:t>
            </a:r>
            <a:endParaRPr/>
          </a:p>
          <a:p>
            <a:pPr indent="0" lvl="0" marL="457200" rtl="0" algn="l">
              <a:spcBef>
                <a:spcPts val="0"/>
              </a:spcBef>
              <a:spcAft>
                <a:spcPts val="0"/>
              </a:spcAft>
              <a:buClr>
                <a:schemeClr val="dk1"/>
              </a:buClr>
              <a:buSzPts val="1100"/>
              <a:buFont typeface="Arial"/>
              <a:buNone/>
            </a:pPr>
            <a:r>
              <a:rPr lang="en-US"/>
              <a:t>-Yellow Ladyslipper</a:t>
            </a:r>
            <a:endParaRPr/>
          </a:p>
          <a:p>
            <a:pPr indent="0" lvl="0" marL="457200" rtl="0" algn="l">
              <a:spcBef>
                <a:spcPts val="0"/>
              </a:spcBef>
              <a:spcAft>
                <a:spcPts val="0"/>
              </a:spcAft>
              <a:buClr>
                <a:schemeClr val="dk1"/>
              </a:buClr>
              <a:buSzPts val="1100"/>
              <a:buFont typeface="Arial"/>
              <a:buNone/>
            </a:pPr>
            <a:r>
              <a:rPr lang="en-US"/>
              <a:t>-Calypso Orchid</a:t>
            </a:r>
            <a:endParaRPr/>
          </a:p>
          <a:p>
            <a:pPr indent="0" lvl="0" marL="457200" rtl="0" algn="l">
              <a:spcBef>
                <a:spcPts val="0"/>
              </a:spcBef>
              <a:spcAft>
                <a:spcPts val="0"/>
              </a:spcAft>
              <a:buClr>
                <a:schemeClr val="dk1"/>
              </a:buClr>
              <a:buSzPts val="1100"/>
              <a:buFont typeface="Arial"/>
              <a:buNone/>
            </a:pPr>
            <a:r>
              <a:rPr lang="en-US"/>
              <a:t>-Small Roundleaf Orchid</a:t>
            </a:r>
            <a:endParaRPr/>
          </a:p>
          <a:p>
            <a:pPr indent="0" lvl="0" marL="457200" rtl="0" algn="l">
              <a:spcBef>
                <a:spcPts val="0"/>
              </a:spcBef>
              <a:spcAft>
                <a:spcPts val="0"/>
              </a:spcAft>
              <a:buClr>
                <a:schemeClr val="dk1"/>
              </a:buClr>
              <a:buSzPts val="1100"/>
              <a:buFont typeface="Arial"/>
              <a:buNone/>
            </a:pPr>
            <a:r>
              <a:rPr lang="en-US"/>
              <a:t>-Purple Mountain Saxifrage</a:t>
            </a:r>
            <a:endParaRPr/>
          </a:p>
          <a:p>
            <a:pPr indent="0" lvl="0" marL="457200" rtl="0" algn="l">
              <a:spcBef>
                <a:spcPts val="0"/>
              </a:spcBef>
              <a:spcAft>
                <a:spcPts val="0"/>
              </a:spcAft>
              <a:buClr>
                <a:schemeClr val="dk1"/>
              </a:buClr>
              <a:buSzPts val="1100"/>
              <a:buFont typeface="Arial"/>
              <a:buNone/>
            </a:pPr>
            <a:r>
              <a:rPr lang="en-US"/>
              <a:t>-Island Gentian</a:t>
            </a:r>
            <a:endParaRPr/>
          </a:p>
        </p:txBody>
      </p:sp>
      <p:sp>
        <p:nvSpPr>
          <p:cNvPr id="188" name="Google Shape;188;g18110539dee_0_78:notes"/>
          <p:cNvSpPr txBox="1"/>
          <p:nvPr>
            <p:ph idx="12" type="sldNum"/>
          </p:nvPr>
        </p:nvSpPr>
        <p:spPr>
          <a:xfrm>
            <a:off x="3884612"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200"/>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18110539dee_0_9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6" name="Google Shape;196;g18110539dee_0_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u="sng"/>
              <a:t>Flora of the Limestone Barrens</a:t>
            </a:r>
            <a:endParaRPr/>
          </a:p>
          <a:p>
            <a:pPr indent="0" lvl="0" marL="0" rtl="0" algn="l">
              <a:spcBef>
                <a:spcPts val="0"/>
              </a:spcBef>
              <a:spcAft>
                <a:spcPts val="0"/>
              </a:spcAft>
              <a:buClr>
                <a:schemeClr val="dk1"/>
              </a:buClr>
              <a:buSzPts val="1100"/>
              <a:buFont typeface="Arial"/>
              <a:buNone/>
            </a:pPr>
            <a:r>
              <a:rPr lang="en-US"/>
              <a:t>-</a:t>
            </a:r>
            <a:r>
              <a:rPr lang="en-US"/>
              <a:t>Widespread Species which are not “Limestone Loving” - species that will grow anywhere</a:t>
            </a:r>
            <a:endParaRPr/>
          </a:p>
          <a:p>
            <a:pPr indent="0" lvl="0" marL="457200" rtl="0" algn="l">
              <a:spcBef>
                <a:spcPts val="0"/>
              </a:spcBef>
              <a:spcAft>
                <a:spcPts val="0"/>
              </a:spcAft>
              <a:buClr>
                <a:schemeClr val="dk1"/>
              </a:buClr>
              <a:buSzPts val="1100"/>
              <a:buFont typeface="Arial"/>
              <a:buNone/>
            </a:pPr>
            <a:r>
              <a:rPr lang="en-US"/>
              <a:t>-Larch</a:t>
            </a:r>
            <a:endParaRPr/>
          </a:p>
          <a:p>
            <a:pPr indent="0" lvl="0" marL="457200" rtl="0" algn="l">
              <a:spcBef>
                <a:spcPts val="0"/>
              </a:spcBef>
              <a:spcAft>
                <a:spcPts val="0"/>
              </a:spcAft>
              <a:buClr>
                <a:schemeClr val="dk1"/>
              </a:buClr>
              <a:buSzPts val="1100"/>
              <a:buFont typeface="Arial"/>
              <a:buNone/>
            </a:pPr>
            <a:r>
              <a:rPr lang="en-US"/>
              <a:t>-White Spruce</a:t>
            </a:r>
            <a:endParaRPr/>
          </a:p>
          <a:p>
            <a:pPr indent="0" lvl="0" marL="457200" rtl="0" algn="l">
              <a:spcBef>
                <a:spcPts val="0"/>
              </a:spcBef>
              <a:spcAft>
                <a:spcPts val="0"/>
              </a:spcAft>
              <a:buClr>
                <a:schemeClr val="dk1"/>
              </a:buClr>
              <a:buSzPts val="1100"/>
              <a:buFont typeface="Arial"/>
              <a:buNone/>
            </a:pPr>
            <a:r>
              <a:rPr lang="en-US"/>
              <a:t>-Black Spruce</a:t>
            </a:r>
            <a:endParaRPr/>
          </a:p>
        </p:txBody>
      </p:sp>
      <p:sp>
        <p:nvSpPr>
          <p:cNvPr id="197" name="Google Shape;197;g18110539dee_0_93:notes"/>
          <p:cNvSpPr txBox="1"/>
          <p:nvPr>
            <p:ph idx="12" type="sldNum"/>
          </p:nvPr>
        </p:nvSpPr>
        <p:spPr>
          <a:xfrm>
            <a:off x="3884612"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200"/>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5" name="Google Shape;205;p3: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Arial"/>
              <a:buNone/>
            </a:pPr>
            <a:r>
              <a:rPr b="1" lang="en-US" u="sng"/>
              <a:t>Fauna of the Limestone Barrens:</a:t>
            </a:r>
            <a:endParaRPr b="1" u="sng"/>
          </a:p>
          <a:p>
            <a:pPr indent="0" lvl="0" marL="0" rtl="0" algn="l">
              <a:spcBef>
                <a:spcPts val="0"/>
              </a:spcBef>
              <a:spcAft>
                <a:spcPts val="0"/>
              </a:spcAft>
              <a:buNone/>
            </a:pPr>
            <a:r>
              <a:rPr lang="en-US"/>
              <a:t>-No mammals/birds are known to be restricted to "limestone" habitats, although many inhabit such areas</a:t>
            </a:r>
            <a:endParaRPr/>
          </a:p>
          <a:p>
            <a:pPr indent="457200" lvl="0" marL="0" rtl="0" algn="l">
              <a:spcBef>
                <a:spcPts val="0"/>
              </a:spcBef>
              <a:spcAft>
                <a:spcPts val="0"/>
              </a:spcAft>
              <a:buNone/>
            </a:pPr>
            <a:r>
              <a:rPr lang="en-US"/>
              <a:t>-Mammals such as foxes are known to frequent the area</a:t>
            </a:r>
            <a:endParaRPr/>
          </a:p>
          <a:p>
            <a:pPr indent="457200" lvl="0" marL="0" rtl="0" algn="l">
              <a:spcBef>
                <a:spcPts val="0"/>
              </a:spcBef>
              <a:spcAft>
                <a:spcPts val="0"/>
              </a:spcAft>
              <a:buNone/>
            </a:pPr>
            <a:r>
              <a:rPr lang="en-US"/>
              <a:t>-The White-crowned sparrow is a ubiquitous species of the Great Northern Peninsula, and the Labrador coast</a:t>
            </a:r>
            <a:endParaRPr/>
          </a:p>
          <a:p>
            <a:pPr indent="0" lvl="0" marL="457200" rtl="0" algn="l">
              <a:spcBef>
                <a:spcPts val="0"/>
              </a:spcBef>
              <a:spcAft>
                <a:spcPts val="0"/>
              </a:spcAft>
              <a:buNone/>
            </a:pPr>
            <a:r>
              <a:rPr lang="en-US"/>
              <a:t>-Short eared owls (provincially threatened species) are not nearly as common as they used to be - before major gravel-pitting in the Strait of Belle Isle seriously degraded much of the coastal "limestone barrens" habitat</a:t>
            </a:r>
            <a:endParaRPr/>
          </a:p>
          <a:p>
            <a:pPr indent="0" lvl="0" marL="0" rtl="0" algn="l">
              <a:spcBef>
                <a:spcPts val="0"/>
              </a:spcBef>
              <a:spcAft>
                <a:spcPts val="0"/>
              </a:spcAft>
              <a:buNone/>
            </a:pPr>
            <a:r>
              <a:rPr lang="en-US"/>
              <a:t>The insect/arachnid fauna of our "limestone regions" is not well known, but:</a:t>
            </a:r>
            <a:endParaRPr/>
          </a:p>
          <a:p>
            <a:pPr indent="0" lvl="0" marL="457200" rtl="0" algn="l">
              <a:spcBef>
                <a:spcPts val="0"/>
              </a:spcBef>
              <a:spcAft>
                <a:spcPts val="0"/>
              </a:spcAft>
              <a:buNone/>
            </a:pPr>
            <a:r>
              <a:rPr lang="en-US"/>
              <a:t>-Diamond Back moths are closely-associated with our endemic "limestone barrens" Braya species</a:t>
            </a:r>
            <a:endParaRPr/>
          </a:p>
          <a:p>
            <a:pPr indent="0" lvl="0" marL="457200" rtl="0" algn="l">
              <a:spcBef>
                <a:spcPts val="0"/>
              </a:spcBef>
              <a:spcAft>
                <a:spcPts val="0"/>
              </a:spcAft>
              <a:buNone/>
            </a:pPr>
            <a:r>
              <a:rPr lang="en-US"/>
              <a:t>-In 2003, Anne Marie Hynes collected 77 species of spiders on Burnt Cape</a:t>
            </a:r>
            <a:endParaRPr/>
          </a:p>
          <a:p>
            <a:pPr indent="0" lvl="0" marL="457200" rtl="0" algn="l">
              <a:spcBef>
                <a:spcPts val="0"/>
              </a:spcBef>
              <a:spcAft>
                <a:spcPts val="0"/>
              </a:spcAft>
              <a:buNone/>
            </a:pPr>
            <a:r>
              <a:rPr lang="en-US"/>
              <a:t>-In 2010, Pickavance and Dondale described a brand NEW spider species, </a:t>
            </a:r>
            <a:r>
              <a:rPr i="1" lang="en-US"/>
              <a:t>Iviella newfoundlandensis</a:t>
            </a:r>
            <a:r>
              <a:rPr lang="en-US"/>
              <a:t>, from Point Riche, Table Point, Eddies Cove East, and Burnt Cape.</a:t>
            </a:r>
            <a:endParaRPr/>
          </a:p>
          <a:p>
            <a:pPr indent="0" lvl="0" marL="0" rtl="0" algn="l">
              <a:spcBef>
                <a:spcPts val="0"/>
              </a:spcBef>
              <a:spcAft>
                <a:spcPts val="0"/>
              </a:spcAft>
              <a:buNone/>
            </a:pPr>
            <a:r>
              <a:rPr lang="en-US"/>
              <a:t>Others:</a:t>
            </a:r>
            <a:endParaRPr/>
          </a:p>
          <a:p>
            <a:pPr indent="0" lvl="0" marL="457200" rtl="0" algn="l">
              <a:spcBef>
                <a:spcPts val="0"/>
              </a:spcBef>
              <a:spcAft>
                <a:spcPts val="0"/>
              </a:spcAft>
              <a:buNone/>
            </a:pPr>
            <a:r>
              <a:rPr lang="en-US"/>
              <a:t>-By rough count, about 30 terrestrial molluscs (snails and slugs) and about 20 freshwater molluscs (snails and clams) reside in our "limestone regions".</a:t>
            </a:r>
            <a:endParaRPr/>
          </a:p>
        </p:txBody>
      </p:sp>
      <p:sp>
        <p:nvSpPr>
          <p:cNvPr id="206" name="Google Shape;206;p3:notes"/>
          <p:cNvSpPr txBox="1"/>
          <p:nvPr>
            <p:ph idx="12" type="sldNum"/>
          </p:nvPr>
        </p:nvSpPr>
        <p:spPr>
          <a:xfrm>
            <a:off x="3884612" y="8685213"/>
            <a:ext cx="2971799"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300"/>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9" name="Google Shape;219;p4: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rtl="0" algn="l">
              <a:spcBef>
                <a:spcPts val="360"/>
              </a:spcBef>
              <a:spcAft>
                <a:spcPts val="0"/>
              </a:spcAft>
              <a:buClr>
                <a:schemeClr val="dk1"/>
              </a:buClr>
              <a:buSzPts val="300"/>
              <a:buFont typeface="Arial"/>
              <a:buNone/>
            </a:pPr>
            <a:r>
              <a:rPr b="1" lang="en-US" u="sng"/>
              <a:t>Fungi &amp; Lichen of the Limestone Barrens:</a:t>
            </a:r>
            <a:endParaRPr b="1" u="sng"/>
          </a:p>
          <a:p>
            <a:pPr indent="0" lvl="0" marL="0" rtl="0" algn="l">
              <a:spcBef>
                <a:spcPts val="360"/>
              </a:spcBef>
              <a:spcAft>
                <a:spcPts val="0"/>
              </a:spcAft>
              <a:buClr>
                <a:schemeClr val="dk1"/>
              </a:buClr>
              <a:buSzPts val="300"/>
              <a:buFont typeface="Arial"/>
              <a:buNone/>
            </a:pPr>
            <a:r>
              <a:rPr lang="en-US"/>
              <a:t>-We still have very little understanding of the fungi of our "Limestone Barrens" - h</a:t>
            </a:r>
            <a:r>
              <a:rPr lang="en-US"/>
              <a:t>owever, d</a:t>
            </a:r>
            <a:r>
              <a:rPr lang="en-US"/>
              <a:t>uring the course of the 2010 Mushroom Foray, one day was spent collecting on Burnt Cape, and a list of 31 fungus species was compiled.</a:t>
            </a:r>
            <a:endParaRPr/>
          </a:p>
          <a:p>
            <a:pPr indent="0" lvl="0" marL="0" rtl="0" algn="l">
              <a:spcBef>
                <a:spcPts val="360"/>
              </a:spcBef>
              <a:spcAft>
                <a:spcPts val="0"/>
              </a:spcAft>
              <a:buClr>
                <a:schemeClr val="dk1"/>
              </a:buClr>
              <a:buSzPts val="300"/>
              <a:buFont typeface="Arial"/>
              <a:buNone/>
            </a:pPr>
            <a:r>
              <a:rPr lang="en-US"/>
              <a:t>	-Some interesting species found include Yellow-foot Chanterelle, and Elfin Saddle</a:t>
            </a:r>
            <a:endParaRPr/>
          </a:p>
          <a:p>
            <a:pPr indent="0" lvl="0" marL="457200" rtl="0" algn="l">
              <a:spcBef>
                <a:spcPts val="360"/>
              </a:spcBef>
              <a:spcAft>
                <a:spcPts val="0"/>
              </a:spcAft>
              <a:buClr>
                <a:schemeClr val="dk1"/>
              </a:buClr>
              <a:buSzPts val="300"/>
              <a:buFont typeface="Arial"/>
              <a:buNone/>
            </a:pPr>
            <a:r>
              <a:rPr lang="en-US"/>
              <a:t>-One interesting thing about fungi is that it is an important degrader of limestone minerals, thus contributing to the long-term erosion of "limestone" bedrock and gravels.</a:t>
            </a:r>
            <a:endParaRPr/>
          </a:p>
          <a:p>
            <a:pPr indent="0" lvl="0" marL="0" rtl="0" algn="l">
              <a:spcBef>
                <a:spcPts val="360"/>
              </a:spcBef>
              <a:spcAft>
                <a:spcPts val="0"/>
              </a:spcAft>
              <a:buClr>
                <a:schemeClr val="dk1"/>
              </a:buClr>
              <a:buSzPts val="300"/>
              <a:buFont typeface="Arial"/>
              <a:buNone/>
            </a:pPr>
            <a:r>
              <a:rPr lang="en-US"/>
              <a:t>-James Lendemer of the New York Botanical Garden collected 374 lichen samples on the limestone barrens</a:t>
            </a:r>
            <a:endParaRPr/>
          </a:p>
          <a:p>
            <a:pPr indent="0" lvl="0" marL="0" rtl="0" algn="l">
              <a:spcBef>
                <a:spcPts val="360"/>
              </a:spcBef>
              <a:spcAft>
                <a:spcPts val="0"/>
              </a:spcAft>
              <a:buClr>
                <a:schemeClr val="dk1"/>
              </a:buClr>
              <a:buSzPts val="300"/>
              <a:buFont typeface="Arial"/>
              <a:buNone/>
            </a:pPr>
            <a:r>
              <a:rPr lang="en-US"/>
              <a:t>-The species of lichen that inhabit "limestone" substrates are mostly completely different from those that inhabit siliceous substrates (ie. granites or schists) such as this Sunburst Lichen</a:t>
            </a:r>
            <a:endParaRPr/>
          </a:p>
        </p:txBody>
      </p:sp>
      <p:sp>
        <p:nvSpPr>
          <p:cNvPr id="220" name="Google Shape;220;p4:notes"/>
          <p:cNvSpPr txBox="1"/>
          <p:nvPr>
            <p:ph idx="12" type="sldNum"/>
          </p:nvPr>
        </p:nvSpPr>
        <p:spPr>
          <a:xfrm>
            <a:off x="3884612" y="8685213"/>
            <a:ext cx="2971799"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300"/>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5:notes"/>
          <p:cNvSpPr txBox="1"/>
          <p:nvPr>
            <p:ph idx="12" type="sldNum"/>
          </p:nvPr>
        </p:nvSpPr>
        <p:spPr>
          <a:xfrm>
            <a:off x="3884612" y="8685213"/>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Arial"/>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
        <p:nvSpPr>
          <p:cNvPr id="231" name="Google Shape;231;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32" name="Google Shape;232;p5:notes"/>
          <p:cNvSpPr txBox="1"/>
          <p:nvPr>
            <p:ph idx="1" type="body"/>
          </p:nvPr>
        </p:nvSpPr>
        <p:spPr>
          <a:xfrm>
            <a:off x="685800" y="4343400"/>
            <a:ext cx="5486399"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300"/>
              <a:buFont typeface="Arial"/>
              <a:buNone/>
            </a:pPr>
            <a:r>
              <a:rPr b="1" lang="en-US" u="sng"/>
              <a:t>Species at Risk in the Limestone Barrens:</a:t>
            </a:r>
            <a:endParaRPr/>
          </a:p>
          <a:p>
            <a:pPr indent="0" lvl="0" marL="0" marR="0" rtl="0" algn="l">
              <a:spcBef>
                <a:spcPts val="0"/>
              </a:spcBef>
              <a:spcAft>
                <a:spcPts val="0"/>
              </a:spcAft>
              <a:buClr>
                <a:schemeClr val="dk1"/>
              </a:buClr>
              <a:buSzPts val="300"/>
              <a:buFont typeface="Arial"/>
              <a:buNone/>
            </a:pPr>
            <a:r>
              <a:rPr lang="en-US"/>
              <a:t>-Limestone Barrens plants presently on the Provincial Endangered Species Act include:</a:t>
            </a:r>
            <a:endParaRPr/>
          </a:p>
          <a:p>
            <a:pPr indent="457200" lvl="0" marL="0" marR="0" rtl="0" algn="l">
              <a:spcBef>
                <a:spcPts val="0"/>
              </a:spcBef>
              <a:spcAft>
                <a:spcPts val="0"/>
              </a:spcAft>
              <a:buClr>
                <a:schemeClr val="dk1"/>
              </a:buClr>
              <a:buSzPts val="1100"/>
              <a:buFont typeface="Arial"/>
              <a:buNone/>
            </a:pPr>
            <a:r>
              <a:rPr lang="en-US"/>
              <a:t>-Endangered:</a:t>
            </a:r>
            <a:endParaRPr/>
          </a:p>
          <a:p>
            <a:pPr indent="457200" lvl="0" marL="457200" marR="0" rtl="0" algn="l">
              <a:spcBef>
                <a:spcPts val="0"/>
              </a:spcBef>
              <a:spcAft>
                <a:spcPts val="0"/>
              </a:spcAft>
              <a:buClr>
                <a:schemeClr val="dk1"/>
              </a:buClr>
              <a:buSzPts val="1100"/>
              <a:buFont typeface="Arial"/>
              <a:buNone/>
            </a:pPr>
            <a:r>
              <a:rPr lang="en-US"/>
              <a:t>-Long's Braya*</a:t>
            </a:r>
            <a:endParaRPr/>
          </a:p>
          <a:p>
            <a:pPr indent="457200" lvl="0" marL="457200" marR="0" rtl="0" algn="l">
              <a:spcBef>
                <a:spcPts val="0"/>
              </a:spcBef>
              <a:spcAft>
                <a:spcPts val="0"/>
              </a:spcAft>
              <a:buClr>
                <a:schemeClr val="dk1"/>
              </a:buClr>
              <a:buSzPts val="1100"/>
              <a:buFont typeface="Arial"/>
              <a:buNone/>
            </a:pPr>
            <a:r>
              <a:rPr lang="en-US"/>
              <a:t>-Barrens Willow*</a:t>
            </a:r>
            <a:endParaRPr/>
          </a:p>
          <a:p>
            <a:pPr indent="457200" lvl="0" marL="457200" marR="0" rtl="0" algn="l">
              <a:spcBef>
                <a:spcPts val="0"/>
              </a:spcBef>
              <a:spcAft>
                <a:spcPts val="0"/>
              </a:spcAft>
              <a:buClr>
                <a:schemeClr val="dk1"/>
              </a:buClr>
              <a:buSzPts val="1100"/>
              <a:buFont typeface="Arial"/>
              <a:buNone/>
            </a:pPr>
            <a:r>
              <a:rPr lang="en-US"/>
              <a:t>-Fernald's Braya*</a:t>
            </a:r>
            <a:endParaRPr/>
          </a:p>
          <a:p>
            <a:pPr indent="457200" lvl="0" marL="457200" marR="0" rtl="0" algn="l">
              <a:spcBef>
                <a:spcPts val="0"/>
              </a:spcBef>
              <a:spcAft>
                <a:spcPts val="0"/>
              </a:spcAft>
              <a:buClr>
                <a:schemeClr val="dk1"/>
              </a:buClr>
              <a:buSzPts val="1100"/>
              <a:buFont typeface="Arial"/>
              <a:buNone/>
            </a:pPr>
            <a:r>
              <a:rPr lang="en-US"/>
              <a:t>-Wooly Arnica</a:t>
            </a:r>
            <a:endParaRPr/>
          </a:p>
          <a:p>
            <a:pPr indent="457200" lvl="0" marL="457200" marR="0" rtl="0" algn="l">
              <a:spcBef>
                <a:spcPts val="0"/>
              </a:spcBef>
              <a:spcAft>
                <a:spcPts val="0"/>
              </a:spcAft>
              <a:buClr>
                <a:schemeClr val="dk1"/>
              </a:buClr>
              <a:buSzPts val="1100"/>
              <a:buFont typeface="Arial"/>
              <a:buNone/>
            </a:pPr>
            <a:r>
              <a:rPr lang="en-US"/>
              <a:t>-Low Northern Rockcress</a:t>
            </a:r>
            <a:endParaRPr/>
          </a:p>
          <a:p>
            <a:pPr indent="0" lvl="0" marL="0" marR="0" rtl="0" algn="l">
              <a:spcBef>
                <a:spcPts val="0"/>
              </a:spcBef>
              <a:spcAft>
                <a:spcPts val="0"/>
              </a:spcAft>
              <a:buClr>
                <a:schemeClr val="dk1"/>
              </a:buClr>
              <a:buSzPts val="1100"/>
              <a:buFont typeface="Arial"/>
              <a:buNone/>
            </a:pPr>
            <a:r>
              <a:rPr lang="en-US"/>
              <a:t>	-Threatened:</a:t>
            </a:r>
            <a:endParaRPr/>
          </a:p>
          <a:p>
            <a:pPr indent="457200" lvl="0" marL="457200" rtl="0" algn="l">
              <a:spcBef>
                <a:spcPts val="0"/>
              </a:spcBef>
              <a:spcAft>
                <a:spcPts val="0"/>
              </a:spcAft>
              <a:buClr>
                <a:schemeClr val="dk1"/>
              </a:buClr>
              <a:buSzPts val="1100"/>
              <a:buFont typeface="Arial"/>
              <a:buNone/>
            </a:pPr>
            <a:r>
              <a:rPr lang="en-US"/>
              <a:t>-Mackenzie's Sweetvetch</a:t>
            </a:r>
            <a:endParaRPr/>
          </a:p>
          <a:p>
            <a:pPr indent="457200" lvl="0" marL="457200" rtl="0" algn="l">
              <a:spcBef>
                <a:spcPts val="0"/>
              </a:spcBef>
              <a:spcAft>
                <a:spcPts val="0"/>
              </a:spcAft>
              <a:buClr>
                <a:schemeClr val="dk1"/>
              </a:buClr>
              <a:buSzPts val="1100"/>
              <a:buFont typeface="Arial"/>
              <a:buNone/>
            </a:pPr>
            <a:r>
              <a:rPr lang="en-US"/>
              <a:t>-Bodin’s Milkvetch</a:t>
            </a:r>
            <a:endParaRPr/>
          </a:p>
          <a:p>
            <a:pPr indent="0" lvl="0" marL="0" marR="0" rtl="0" algn="l">
              <a:spcBef>
                <a:spcPts val="0"/>
              </a:spcBef>
              <a:spcAft>
                <a:spcPts val="0"/>
              </a:spcAft>
              <a:buClr>
                <a:schemeClr val="dk1"/>
              </a:buClr>
              <a:buSzPts val="1100"/>
              <a:buFont typeface="Arial"/>
              <a:buNone/>
            </a:pPr>
            <a:r>
              <a:t/>
            </a:r>
            <a:endParaRPr/>
          </a:p>
          <a:p>
            <a:pPr indent="0" lvl="0" marL="0" marR="0" rtl="0" algn="l">
              <a:spcBef>
                <a:spcPts val="0"/>
              </a:spcBef>
              <a:spcAft>
                <a:spcPts val="0"/>
              </a:spcAft>
              <a:buClr>
                <a:schemeClr val="dk1"/>
              </a:buClr>
              <a:buSzPts val="1100"/>
              <a:buFont typeface="Arial"/>
              <a:buNone/>
            </a:pPr>
            <a:r>
              <a:rPr lang="en-US"/>
              <a:t>*Also included in the Federal Species at Risk Act (SARA) - at risk NATIONALLY</a:t>
            </a:r>
            <a:endParaRPr/>
          </a:p>
          <a:p>
            <a:pPr indent="0" lvl="0" marL="0" marR="0" rtl="0" algn="l">
              <a:spcBef>
                <a:spcPts val="0"/>
              </a:spcBef>
              <a:spcAft>
                <a:spcPts val="0"/>
              </a:spcAft>
              <a:buClr>
                <a:schemeClr val="dk1"/>
              </a:buClr>
              <a:buSzPts val="300"/>
              <a:buFont typeface="Arial"/>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6:notes"/>
          <p:cNvSpPr txBox="1"/>
          <p:nvPr>
            <p:ph idx="12" type="sldNum"/>
          </p:nvPr>
        </p:nvSpPr>
        <p:spPr>
          <a:xfrm>
            <a:off x="3884612" y="8685213"/>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Arial"/>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
        <p:nvSpPr>
          <p:cNvPr id="252" name="Google Shape;252;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53" name="Google Shape;253;p6:notes"/>
          <p:cNvSpPr txBox="1"/>
          <p:nvPr>
            <p:ph idx="1" type="body"/>
          </p:nvPr>
        </p:nvSpPr>
        <p:spPr>
          <a:xfrm>
            <a:off x="685800" y="4343400"/>
            <a:ext cx="5486399" cy="4114800"/>
          </a:xfrm>
          <a:prstGeom prst="rect">
            <a:avLst/>
          </a:prstGeom>
          <a:noFill/>
          <a:ln>
            <a:noFill/>
          </a:ln>
        </p:spPr>
        <p:txBody>
          <a:bodyPr anchorCtr="0" anchor="t" bIns="45700" lIns="91425" spcFirstLastPara="1" rIns="91425" wrap="square" tIns="45700">
            <a:noAutofit/>
          </a:bodyPr>
          <a:lstStyle/>
          <a:p>
            <a:pPr indent="0" lvl="0" marL="0" marR="0" rtl="0" algn="l">
              <a:spcBef>
                <a:spcPts val="360"/>
              </a:spcBef>
              <a:spcAft>
                <a:spcPts val="0"/>
              </a:spcAft>
              <a:buClr>
                <a:schemeClr val="dk1"/>
              </a:buClr>
              <a:buSzPts val="300"/>
              <a:buFont typeface="Arial"/>
              <a:buNone/>
            </a:pPr>
            <a:r>
              <a:rPr b="1" lang="en-US" u="sng"/>
              <a:t>Stewardship</a:t>
            </a:r>
            <a:endParaRPr/>
          </a:p>
          <a:p>
            <a:pPr indent="0" lvl="0" marL="0" marR="0" rtl="0" algn="l">
              <a:spcBef>
                <a:spcPts val="360"/>
              </a:spcBef>
              <a:spcAft>
                <a:spcPts val="0"/>
              </a:spcAft>
              <a:buClr>
                <a:schemeClr val="dk1"/>
              </a:buClr>
              <a:buSzPts val="300"/>
              <a:buFont typeface="Arial"/>
              <a:buNone/>
            </a:pPr>
            <a:r>
              <a:rPr lang="en-US"/>
              <a:t>-Conservation and care of environmental resources for present and future generations: Stewardship is people taking care of the Earth</a:t>
            </a:r>
            <a:endParaRPr b="0" i="0" u="none" cap="none" strike="noStrike">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0" name="Google Shape;260;p7: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Arial"/>
              <a:buNone/>
            </a:pPr>
            <a:r>
              <a:rPr b="1" lang="en-US" u="sng"/>
              <a:t>Limestone Barrens Habitat Stewardship Program:</a:t>
            </a:r>
            <a:endParaRPr/>
          </a:p>
          <a:p>
            <a:pPr indent="0" lvl="0" marL="0" rtl="0" algn="l">
              <a:spcBef>
                <a:spcPts val="0"/>
              </a:spcBef>
              <a:spcAft>
                <a:spcPts val="0"/>
              </a:spcAft>
              <a:buClr>
                <a:schemeClr val="dk1"/>
              </a:buClr>
              <a:buSzPts val="1200"/>
              <a:buFont typeface="Arial"/>
              <a:buNone/>
            </a:pPr>
            <a:r>
              <a:rPr lang="en-US"/>
              <a:t>-The LBHSP was created to encourage land and resource use practices which maintain habitat that is critical to the survival and recovery of endangered or threatened species that have been identified in recovery planning.</a:t>
            </a:r>
            <a:endParaRPr/>
          </a:p>
          <a:p>
            <a:pPr indent="0" lvl="0" marL="0" rtl="0" algn="l">
              <a:spcBef>
                <a:spcPts val="0"/>
              </a:spcBef>
              <a:spcAft>
                <a:spcPts val="0"/>
              </a:spcAft>
              <a:buClr>
                <a:schemeClr val="dk1"/>
              </a:buClr>
              <a:buSzPts val="1100"/>
              <a:buFont typeface="Arial"/>
              <a:buNone/>
            </a:pPr>
            <a:r>
              <a:rPr lang="en-US"/>
              <a:t>-The project's main goals are:</a:t>
            </a:r>
            <a:endParaRPr/>
          </a:p>
          <a:p>
            <a:pPr indent="0" lvl="0" marL="457200" rtl="0" algn="l">
              <a:spcBef>
                <a:spcPts val="0"/>
              </a:spcBef>
              <a:spcAft>
                <a:spcPts val="0"/>
              </a:spcAft>
              <a:buClr>
                <a:schemeClr val="dk1"/>
              </a:buClr>
              <a:buSzPts val="1100"/>
              <a:buFont typeface="Arial"/>
              <a:buNone/>
            </a:pPr>
            <a:r>
              <a:rPr lang="en-US"/>
              <a:t>-To develop and implement "on the ground" stewardship actions to instill pride and promote responsible use of the barrens by residents;</a:t>
            </a:r>
            <a:endParaRPr/>
          </a:p>
          <a:p>
            <a:pPr indent="457200" lvl="0" marL="0" rtl="0" algn="l">
              <a:spcBef>
                <a:spcPts val="0"/>
              </a:spcBef>
              <a:spcAft>
                <a:spcPts val="0"/>
              </a:spcAft>
              <a:buClr>
                <a:schemeClr val="dk1"/>
              </a:buClr>
              <a:buSzPts val="1100"/>
              <a:buFont typeface="Arial"/>
              <a:buNone/>
            </a:pPr>
            <a:r>
              <a:rPr lang="en-US"/>
              <a:t>-Community Education to build constituency and stewardship;</a:t>
            </a:r>
            <a:endParaRPr/>
          </a:p>
          <a:p>
            <a:pPr indent="457200" lvl="0" marL="0" rtl="0" algn="l">
              <a:spcBef>
                <a:spcPts val="0"/>
              </a:spcBef>
              <a:spcAft>
                <a:spcPts val="0"/>
              </a:spcAft>
              <a:buClr>
                <a:schemeClr val="dk1"/>
              </a:buClr>
              <a:buSzPts val="1100"/>
              <a:buFont typeface="Arial"/>
              <a:buNone/>
            </a:pPr>
            <a:r>
              <a:rPr lang="en-US"/>
              <a:t>-Restoration and conservation to ensure viable habitat for rare species;</a:t>
            </a:r>
            <a:endParaRPr/>
          </a:p>
          <a:p>
            <a:pPr indent="457200" lvl="0" marL="0" rtl="0" algn="l">
              <a:spcBef>
                <a:spcPts val="0"/>
              </a:spcBef>
              <a:spcAft>
                <a:spcPts val="0"/>
              </a:spcAft>
              <a:buClr>
                <a:schemeClr val="dk1"/>
              </a:buClr>
              <a:buSzPts val="1100"/>
              <a:buFont typeface="Arial"/>
              <a:buNone/>
            </a:pPr>
            <a:r>
              <a:rPr lang="en-US"/>
              <a:t>-Ecotourism to contribute to a sustainable future for communities of the Northern Peninsula.</a:t>
            </a:r>
            <a:endParaRPr/>
          </a:p>
        </p:txBody>
      </p:sp>
      <p:sp>
        <p:nvSpPr>
          <p:cNvPr id="261" name="Google Shape;261;p7:notes"/>
          <p:cNvSpPr txBox="1"/>
          <p:nvPr>
            <p:ph idx="12" type="sldNum"/>
          </p:nvPr>
        </p:nvSpPr>
        <p:spPr>
          <a:xfrm>
            <a:off x="3884612" y="8685213"/>
            <a:ext cx="2971799"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200"/>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1c4b8e08ff9_0_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1c4b8e08ff9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u="sng"/>
              <a:t>SAM’s Role in Conserving Species at Risk Habitat</a:t>
            </a:r>
            <a:endParaRPr b="1" u="sng"/>
          </a:p>
          <a:p>
            <a:pPr indent="0" lvl="0" marL="0" rtl="0" algn="l">
              <a:spcBef>
                <a:spcPts val="0"/>
              </a:spcBef>
              <a:spcAft>
                <a:spcPts val="0"/>
              </a:spcAft>
              <a:buNone/>
            </a:pPr>
            <a:r>
              <a:rPr lang="en-US"/>
              <a:t>-SAM works to identify, map and conserve important species at risk habitat across the province</a:t>
            </a:r>
            <a:endParaRPr/>
          </a:p>
          <a:p>
            <a:pPr indent="0" lvl="0" marL="0" rtl="0" algn="l">
              <a:spcBef>
                <a:spcPts val="0"/>
              </a:spcBef>
              <a:spcAft>
                <a:spcPts val="0"/>
              </a:spcAft>
              <a:buNone/>
            </a:pPr>
            <a:r>
              <a:rPr lang="en-US"/>
              <a:t>-SAM’s network of communities who practice environmental stewardship across NL, helps contribute to maintaining &amp; enhancing biodiversity in the province</a:t>
            </a:r>
            <a:endParaRPr/>
          </a:p>
          <a:p>
            <a:pPr indent="0" lvl="0" marL="0" rtl="0" algn="l">
              <a:spcBef>
                <a:spcPts val="0"/>
              </a:spcBef>
              <a:spcAft>
                <a:spcPts val="0"/>
              </a:spcAft>
              <a:buNone/>
            </a:pPr>
            <a:r>
              <a:rPr lang="en-US"/>
              <a:t>-Currently SAM works with several member communities in protecting the Limestone Barrens Habitat includin</a:t>
            </a:r>
            <a:r>
              <a:rPr lang="en-US"/>
              <a:t>g Port au Choix and Flower’s Cove</a:t>
            </a:r>
            <a:endParaRPr/>
          </a:p>
          <a:p>
            <a:pPr indent="457200" lvl="0" marL="0" rtl="0" algn="l">
              <a:spcBef>
                <a:spcPts val="0"/>
              </a:spcBef>
              <a:spcAft>
                <a:spcPts val="0"/>
              </a:spcAft>
              <a:buNone/>
            </a:pPr>
            <a:r>
              <a:t/>
            </a:r>
            <a:endParaRPr sz="1050">
              <a:highlight>
                <a:srgbClr val="FFFFFF"/>
              </a:highlight>
              <a:latin typeface="Roboto"/>
              <a:ea typeface="Roboto"/>
              <a:cs typeface="Roboto"/>
              <a:sym typeface="Roboto"/>
            </a:endParaRPr>
          </a:p>
        </p:txBody>
      </p:sp>
      <p:sp>
        <p:nvSpPr>
          <p:cNvPr id="270" name="Google Shape;270;g1c4b8e08ff9_0_47: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2174a3622e8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2174a3622e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u="sng"/>
              <a:t>What Can You Do?</a:t>
            </a:r>
            <a:endParaRPr b="1" u="sng"/>
          </a:p>
          <a:p>
            <a:pPr indent="0" lvl="0" marL="0" rtl="0" algn="l">
              <a:spcBef>
                <a:spcPts val="0"/>
              </a:spcBef>
              <a:spcAft>
                <a:spcPts val="0"/>
              </a:spcAft>
              <a:buNone/>
            </a:pPr>
            <a:r>
              <a:rPr lang="en-US"/>
              <a:t>-</a:t>
            </a:r>
            <a:r>
              <a:rPr lang="en-US"/>
              <a:t>Education is one of the most important responsibilities we have as stewards of the limestone barrens ecosystem</a:t>
            </a:r>
            <a:endParaRPr/>
          </a:p>
          <a:p>
            <a:pPr indent="0" lvl="0" marL="0" rtl="0" algn="l">
              <a:spcBef>
                <a:spcPts val="0"/>
              </a:spcBef>
              <a:spcAft>
                <a:spcPts val="0"/>
              </a:spcAft>
              <a:buNone/>
            </a:pPr>
            <a:r>
              <a:rPr lang="en-US"/>
              <a:t>-In order to protect this unique natural wonder, we must know and be able to teach others about its characteristics</a:t>
            </a:r>
            <a:endParaRPr/>
          </a:p>
          <a:p>
            <a:pPr indent="0" lvl="0" marL="0" rtl="0" algn="l">
              <a:spcBef>
                <a:spcPts val="0"/>
              </a:spcBef>
              <a:spcAft>
                <a:spcPts val="0"/>
              </a:spcAft>
              <a:buNone/>
            </a:pPr>
            <a:r>
              <a:rPr lang="en-US"/>
              <a:t>-With an understanding of the barrens, interest in their protection increases</a:t>
            </a:r>
            <a:endParaRPr/>
          </a:p>
          <a:p>
            <a:pPr indent="0" lvl="0" marL="0" rtl="0" algn="l">
              <a:spcBef>
                <a:spcPts val="0"/>
              </a:spcBef>
              <a:spcAft>
                <a:spcPts val="0"/>
              </a:spcAft>
              <a:buNone/>
            </a:pPr>
            <a:r>
              <a:rPr lang="en-US"/>
              <a:t>-When people learn about what it is that they have been overlooking as they live on, work on or visit the barrens, they become more interested in preserving them</a:t>
            </a:r>
            <a:endParaRPr/>
          </a:p>
        </p:txBody>
      </p:sp>
      <p:sp>
        <p:nvSpPr>
          <p:cNvPr id="280" name="Google Shape;280;g2174a3622e8_0_0: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6" name="Google Shape;96;p2:notes"/>
          <p:cNvSpPr txBox="1"/>
          <p:nvPr>
            <p:ph idx="1" type="body"/>
          </p:nvPr>
        </p:nvSpPr>
        <p:spPr>
          <a:xfrm>
            <a:off x="685800" y="4343400"/>
            <a:ext cx="5486399"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300"/>
              <a:buFont typeface="Arial"/>
              <a:buNone/>
            </a:pPr>
            <a:r>
              <a:rPr b="1" lang="en-US" u="sng"/>
              <a:t>What are the Limestone Barrens?</a:t>
            </a:r>
            <a:endParaRPr b="1" u="sng"/>
          </a:p>
          <a:p>
            <a:pPr indent="0" lvl="0" marL="0" marR="0" rtl="0" algn="l">
              <a:spcBef>
                <a:spcPts val="0"/>
              </a:spcBef>
              <a:spcAft>
                <a:spcPts val="0"/>
              </a:spcAft>
              <a:buClr>
                <a:schemeClr val="dk1"/>
              </a:buClr>
              <a:buSzPts val="300"/>
              <a:buFont typeface="Arial"/>
              <a:buNone/>
            </a:pPr>
            <a:r>
              <a:rPr lang="en-US"/>
              <a:t>-</a:t>
            </a:r>
            <a:r>
              <a:rPr lang="en-US"/>
              <a:t>An extensive area on the island’s North/Western coast comprised of patches and slivers of unforested land</a:t>
            </a:r>
            <a:endParaRPr/>
          </a:p>
          <a:p>
            <a:pPr indent="0" lvl="0" marL="0" marR="0" rtl="0" algn="l">
              <a:spcBef>
                <a:spcPts val="0"/>
              </a:spcBef>
              <a:spcAft>
                <a:spcPts val="0"/>
              </a:spcAft>
              <a:buClr>
                <a:schemeClr val="dk1"/>
              </a:buClr>
              <a:buSzPts val="300"/>
              <a:buFont typeface="Arial"/>
              <a:buNone/>
            </a:pPr>
            <a:r>
              <a:rPr lang="en-US"/>
              <a:t>-They are underlain by both limestone and dolomite bedrock</a:t>
            </a:r>
            <a:endParaRPr/>
          </a:p>
          <a:p>
            <a:pPr indent="0" lvl="0" marL="0" marR="0" rtl="0" algn="l">
              <a:spcBef>
                <a:spcPts val="0"/>
              </a:spcBef>
              <a:spcAft>
                <a:spcPts val="0"/>
              </a:spcAft>
              <a:buClr>
                <a:schemeClr val="dk1"/>
              </a:buClr>
              <a:buSzPts val="300"/>
              <a:buFont typeface="Arial"/>
              <a:buNone/>
            </a:pPr>
            <a:r>
              <a:rPr lang="en-US"/>
              <a:t>-</a:t>
            </a:r>
            <a:r>
              <a:rPr lang="en-US"/>
              <a:t>Lacking trees, the limestone barrens are a hotspot of floral diversity</a:t>
            </a:r>
            <a:endParaRPr/>
          </a:p>
          <a:p>
            <a:pPr indent="0" lvl="0" marL="0" marR="0" rtl="0" algn="l">
              <a:spcBef>
                <a:spcPts val="0"/>
              </a:spcBef>
              <a:spcAft>
                <a:spcPts val="0"/>
              </a:spcAft>
              <a:buClr>
                <a:schemeClr val="dk1"/>
              </a:buClr>
              <a:buSzPts val="300"/>
              <a:buFont typeface="Arial"/>
              <a:buNone/>
            </a:pPr>
            <a:r>
              <a:rPr lang="en-US"/>
              <a:t>-</a:t>
            </a:r>
            <a:r>
              <a:rPr lang="en-US"/>
              <a:t>The barrens are home to over 100 rare species, contributing to Newfoundland and Labrador’s rich biodiversity</a:t>
            </a:r>
            <a:endParaRPr/>
          </a:p>
          <a:p>
            <a:pPr indent="0" lvl="0" marL="0" marR="0" rtl="0" algn="l">
              <a:spcBef>
                <a:spcPts val="0"/>
              </a:spcBef>
              <a:spcAft>
                <a:spcPts val="0"/>
              </a:spcAft>
              <a:buClr>
                <a:schemeClr val="dk1"/>
              </a:buClr>
              <a:buSzPts val="300"/>
              <a:buFont typeface="Arial"/>
              <a:buNone/>
            </a:pPr>
            <a:r>
              <a:rPr lang="en-US"/>
              <a:t>-The encroachment of the boreal forest is kept at bay, in part, by the repeated disturbance caused by the dynamics of the freezing and thawing cycle and the icy winds</a:t>
            </a:r>
            <a:endParaRPr/>
          </a:p>
          <a:p>
            <a:pPr indent="0" lvl="0" marL="0" marR="0" rtl="0" algn="l">
              <a:spcBef>
                <a:spcPts val="0"/>
              </a:spcBef>
              <a:spcAft>
                <a:spcPts val="0"/>
              </a:spcAft>
              <a:buClr>
                <a:schemeClr val="dk1"/>
              </a:buClr>
              <a:buSzPts val="300"/>
              <a:buFont typeface="Arial"/>
              <a:buNone/>
            </a:pPr>
            <a:r>
              <a:rPr lang="en-US"/>
              <a:t>-The limestone, a geographical remnant of tropical times and marine animal deposits, provides a unique substrate compared with the acidic boreal forest soils. Paired with the extreme weather, it breeds both endemism and rarity</a:t>
            </a:r>
            <a:endParaRPr/>
          </a:p>
        </p:txBody>
      </p:sp>
      <p:sp>
        <p:nvSpPr>
          <p:cNvPr id="97" name="Google Shape;97;p2:notes"/>
          <p:cNvSpPr txBox="1"/>
          <p:nvPr>
            <p:ph idx="12" type="sldNum"/>
          </p:nvPr>
        </p:nvSpPr>
        <p:spPr>
          <a:xfrm>
            <a:off x="3884612" y="8685213"/>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Arial"/>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8" name="Google Shape;288;p37: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Arial"/>
              <a:buNone/>
            </a:pPr>
            <a:r>
              <a:t/>
            </a:r>
            <a:endParaRPr/>
          </a:p>
        </p:txBody>
      </p:sp>
      <p:sp>
        <p:nvSpPr>
          <p:cNvPr id="289" name="Google Shape;289;p37:notes"/>
          <p:cNvSpPr txBox="1"/>
          <p:nvPr>
            <p:ph idx="12" type="sldNum"/>
          </p:nvPr>
        </p:nvSpPr>
        <p:spPr>
          <a:xfrm>
            <a:off x="3884612" y="8685213"/>
            <a:ext cx="2971799"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300"/>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116123eb54b_0_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116123eb54b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rPr b="1" lang="en-US" u="sng"/>
              <a:t>What is Limestone?</a:t>
            </a:r>
            <a:endParaRPr b="1" u="sng"/>
          </a:p>
          <a:p>
            <a:pPr indent="0" lvl="0" marL="0" rtl="0" algn="l">
              <a:spcBef>
                <a:spcPts val="360"/>
              </a:spcBef>
              <a:spcAft>
                <a:spcPts val="0"/>
              </a:spcAft>
              <a:buNone/>
            </a:pPr>
            <a:r>
              <a:rPr lang="en-US"/>
              <a:t>-Sedimentary rock composed mainly of calcium carbonate and usually has a rich fossil content</a:t>
            </a:r>
            <a:endParaRPr/>
          </a:p>
        </p:txBody>
      </p:sp>
      <p:sp>
        <p:nvSpPr>
          <p:cNvPr id="104" name="Google Shape;104;g116123eb54b_0_1: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18110539dee_0_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18110539dee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u="sng"/>
              <a:t>Limestone Barrens Regions</a:t>
            </a:r>
            <a:endParaRPr b="1" u="sng"/>
          </a:p>
          <a:p>
            <a:pPr indent="0" lvl="0" marL="0" rtl="0" algn="l">
              <a:spcBef>
                <a:spcPts val="0"/>
              </a:spcBef>
              <a:spcAft>
                <a:spcPts val="0"/>
              </a:spcAft>
              <a:buNone/>
            </a:pPr>
            <a:r>
              <a:rPr lang="en-US"/>
              <a:t>-Northern:</a:t>
            </a:r>
            <a:endParaRPr/>
          </a:p>
          <a:p>
            <a:pPr indent="0" lvl="0" marL="457200" rtl="0" algn="l">
              <a:spcBef>
                <a:spcPts val="0"/>
              </a:spcBef>
              <a:spcAft>
                <a:spcPts val="0"/>
              </a:spcAft>
              <a:buNone/>
            </a:pPr>
            <a:r>
              <a:rPr lang="en-US"/>
              <a:t>-Roughly 200 km along the extreme western and northwestern margins of the Northern Peninsula, from Bellburns to the Burnt Cape Ecological Reserve</a:t>
            </a:r>
            <a:endParaRPr/>
          </a:p>
        </p:txBody>
      </p:sp>
      <p:sp>
        <p:nvSpPr>
          <p:cNvPr id="113" name="Google Shape;113;g18110539dee_0_18: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116123eb54b_0_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116123eb54b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u="sng"/>
              <a:t>Limestone Barrens Regions</a:t>
            </a:r>
            <a:endParaRPr b="1" u="sng"/>
          </a:p>
          <a:p>
            <a:pPr indent="0" lvl="0" marL="0" rtl="0" algn="l">
              <a:spcBef>
                <a:spcPts val="0"/>
              </a:spcBef>
              <a:spcAft>
                <a:spcPts val="0"/>
              </a:spcAft>
              <a:buNone/>
            </a:pPr>
            <a:r>
              <a:rPr lang="en-US"/>
              <a:t>-Southern:</a:t>
            </a:r>
            <a:endParaRPr/>
          </a:p>
          <a:p>
            <a:pPr indent="0" lvl="0" marL="457200" rtl="0" algn="l">
              <a:spcBef>
                <a:spcPts val="0"/>
              </a:spcBef>
              <a:spcAft>
                <a:spcPts val="0"/>
              </a:spcAft>
              <a:buNone/>
            </a:pPr>
            <a:r>
              <a:rPr lang="en-US"/>
              <a:t>-Comprising the summit of Table Mountain, west of Stephenville, and several exposed sections of the nearby Port au Port Peninsula</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-Numerous, additional, smaller, coastal cliffs, outcrops, bare patches, and marls of limestone and/or dolomite, of varying geological age, occur primarily in the western and central portions of the Island, on Belle Isle, in the Strait of Belle Isle region of southern Labrador, and in central and northern Labrador</a:t>
            </a:r>
            <a:endParaRPr/>
          </a:p>
          <a:p>
            <a:pPr indent="0" lvl="0" marL="0" rtl="0" algn="l">
              <a:spcBef>
                <a:spcPts val="0"/>
              </a:spcBef>
              <a:spcAft>
                <a:spcPts val="0"/>
              </a:spcAft>
              <a:buNone/>
            </a:pPr>
            <a:r>
              <a:rPr lang="en-US"/>
              <a:t>-Although not quite worthy of the grander name "limestone barrens", these smaller occurrences nevertheless support many extremely important elements of the overall "limestone flora and fauna" of Newfoundland and Labrador.</a:t>
            </a:r>
            <a:endParaRPr/>
          </a:p>
        </p:txBody>
      </p:sp>
      <p:sp>
        <p:nvSpPr>
          <p:cNvPr id="126" name="Google Shape;126;g116123eb54b_0_15: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1c4b8e08ff9_0_1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1c4b8e08ff9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rPr b="1" lang="en-US" u="sng"/>
              <a:t>Challenging Environment</a:t>
            </a:r>
            <a:endParaRPr b="1" u="sng"/>
          </a:p>
          <a:p>
            <a:pPr indent="0" lvl="0" marL="0" rtl="0" algn="l">
              <a:spcBef>
                <a:spcPts val="360"/>
              </a:spcBef>
              <a:spcAft>
                <a:spcPts val="0"/>
              </a:spcAft>
              <a:buNone/>
            </a:pPr>
            <a:r>
              <a:rPr lang="en-US"/>
              <a:t>-</a:t>
            </a:r>
            <a:r>
              <a:rPr lang="en-US"/>
              <a:t>Our limestone barrens present many challenges to their plant and animal inhabitants:</a:t>
            </a:r>
            <a:endParaRPr/>
          </a:p>
          <a:p>
            <a:pPr indent="457200" lvl="0" marL="0" rtl="0" algn="l">
              <a:spcBef>
                <a:spcPts val="360"/>
              </a:spcBef>
              <a:spcAft>
                <a:spcPts val="0"/>
              </a:spcAft>
              <a:buNone/>
            </a:pPr>
            <a:r>
              <a:rPr lang="en-US"/>
              <a:t>-Limestone Soils:</a:t>
            </a:r>
            <a:endParaRPr/>
          </a:p>
          <a:p>
            <a:pPr indent="457200" lvl="0" marL="457200" rtl="0" algn="l">
              <a:spcBef>
                <a:spcPts val="360"/>
              </a:spcBef>
              <a:spcAft>
                <a:spcPts val="0"/>
              </a:spcAft>
              <a:buNone/>
            </a:pPr>
            <a:r>
              <a:rPr lang="en-US"/>
              <a:t>-The flora is largely limited to species that are adapted to the chemistry of calcareous soils.</a:t>
            </a:r>
            <a:endParaRPr/>
          </a:p>
          <a:p>
            <a:pPr indent="457200" lvl="0" marL="0" rtl="0" algn="l">
              <a:spcBef>
                <a:spcPts val="360"/>
              </a:spcBef>
              <a:spcAft>
                <a:spcPts val="0"/>
              </a:spcAft>
              <a:buNone/>
            </a:pPr>
            <a:r>
              <a:rPr lang="en-US"/>
              <a:t>-Barren Habitat:</a:t>
            </a:r>
            <a:endParaRPr/>
          </a:p>
          <a:p>
            <a:pPr indent="0" lvl="0" marL="914400" rtl="0" algn="l">
              <a:spcBef>
                <a:spcPts val="360"/>
              </a:spcBef>
              <a:spcAft>
                <a:spcPts val="0"/>
              </a:spcAft>
              <a:buNone/>
            </a:pPr>
            <a:r>
              <a:rPr lang="en-US"/>
              <a:t>-The flora is generally exposed to damaging and drying winds, and must survive in poor rocky soils that are often overly-well drained and unstable.</a:t>
            </a:r>
            <a:endParaRPr/>
          </a:p>
          <a:p>
            <a:pPr indent="457200" lvl="0" marL="0" rtl="0" algn="l">
              <a:spcBef>
                <a:spcPts val="360"/>
              </a:spcBef>
              <a:spcAft>
                <a:spcPts val="0"/>
              </a:spcAft>
              <a:buNone/>
            </a:pPr>
            <a:r>
              <a:rPr lang="en-US"/>
              <a:t>-Frost Action:</a:t>
            </a:r>
            <a:endParaRPr/>
          </a:p>
          <a:p>
            <a:pPr indent="0" lvl="0" marL="914400" rtl="0" algn="l">
              <a:spcBef>
                <a:spcPts val="360"/>
              </a:spcBef>
              <a:spcAft>
                <a:spcPts val="0"/>
              </a:spcAft>
              <a:buNone/>
            </a:pPr>
            <a:r>
              <a:rPr lang="en-US"/>
              <a:t>-The soils of our limestone barrens are subjected to dramatic cycles of freezing and thawing, that greatly disturb the soil, and present unique challenges.</a:t>
            </a:r>
            <a:endParaRPr/>
          </a:p>
          <a:p>
            <a:pPr indent="457200" lvl="0" marL="0" rtl="0" algn="l">
              <a:spcBef>
                <a:spcPts val="360"/>
              </a:spcBef>
              <a:spcAft>
                <a:spcPts val="0"/>
              </a:spcAft>
              <a:buNone/>
            </a:pPr>
            <a:r>
              <a:rPr lang="en-US"/>
              <a:t>-Proximity to Human Habitation:</a:t>
            </a:r>
            <a:endParaRPr/>
          </a:p>
          <a:p>
            <a:pPr indent="0" lvl="0" marL="914400" rtl="0" algn="l">
              <a:spcBef>
                <a:spcPts val="360"/>
              </a:spcBef>
              <a:spcAft>
                <a:spcPts val="0"/>
              </a:spcAft>
              <a:buNone/>
            </a:pPr>
            <a:r>
              <a:rPr lang="en-US"/>
              <a:t>-Most of the barrens are located within, or very close to, human habitation. As a result, the flora and fauna is constantly under the threat of damage or complete destruction by everyday human use of their habitat.</a:t>
            </a:r>
            <a:endParaRPr/>
          </a:p>
          <a:p>
            <a:pPr indent="457200" lvl="0" marL="0" rtl="0" algn="l">
              <a:spcBef>
                <a:spcPts val="360"/>
              </a:spcBef>
              <a:spcAft>
                <a:spcPts val="0"/>
              </a:spcAft>
              <a:buNone/>
            </a:pPr>
            <a:r>
              <a:rPr lang="en-US"/>
              <a:t>-Climate Change:</a:t>
            </a:r>
            <a:endParaRPr/>
          </a:p>
          <a:p>
            <a:pPr indent="0" lvl="0" marL="914400" rtl="0" algn="l">
              <a:spcBef>
                <a:spcPts val="360"/>
              </a:spcBef>
              <a:spcAft>
                <a:spcPts val="0"/>
              </a:spcAft>
              <a:buNone/>
            </a:pPr>
            <a:r>
              <a:rPr lang="en-US"/>
              <a:t>-The limestone barrens of NL occupy a very restricted area. Thus, most of the limestone organisms that live there are quite rare. The worry is that climate warming may both diminish the already small size of our barrens (through natural reforestation), and cause cold-loving arctic and alpine species at the limit of their ranges here to perish from our shores.</a:t>
            </a:r>
            <a:endParaRPr/>
          </a:p>
          <a:p>
            <a:pPr indent="0" lvl="0" marL="0" rtl="0" algn="l">
              <a:spcBef>
                <a:spcPts val="360"/>
              </a:spcBef>
              <a:spcAft>
                <a:spcPts val="0"/>
              </a:spcAft>
              <a:buNone/>
            </a:pPr>
            <a:r>
              <a:t/>
            </a:r>
            <a:endParaRPr/>
          </a:p>
        </p:txBody>
      </p:sp>
      <p:sp>
        <p:nvSpPr>
          <p:cNvPr id="138" name="Google Shape;138;g1c4b8e08ff9_0_111: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1c4b8e08ff9_0_8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1c4b8e08ff9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u="sng"/>
              <a:t>Flora of the Limestone Barrens</a:t>
            </a:r>
            <a:endParaRPr b="1" u="sng"/>
          </a:p>
          <a:p>
            <a:pPr indent="0" lvl="0" marL="0" rtl="0" algn="l">
              <a:spcBef>
                <a:spcPts val="0"/>
              </a:spcBef>
              <a:spcAft>
                <a:spcPts val="0"/>
              </a:spcAft>
              <a:buNone/>
            </a:pPr>
            <a:r>
              <a:rPr lang="en-US"/>
              <a:t>-</a:t>
            </a:r>
            <a:r>
              <a:rPr lang="en-US"/>
              <a:t>"Calcicole" (limestone-loving) plants grow mainly on basic (high pH) soils rich in calcium carbonate (CaCO3)</a:t>
            </a:r>
            <a:endParaRPr/>
          </a:p>
          <a:p>
            <a:pPr indent="0" lvl="0" marL="0" rtl="0" algn="l">
              <a:spcBef>
                <a:spcPts val="0"/>
              </a:spcBef>
              <a:spcAft>
                <a:spcPts val="0"/>
              </a:spcAft>
              <a:buNone/>
            </a:pPr>
            <a:r>
              <a:rPr lang="en-US"/>
              <a:t>-"Calcifuge" (limestone-avoiding) plants grow mainly on acidic (low pH) soils</a:t>
            </a:r>
            <a:endParaRPr/>
          </a:p>
          <a:p>
            <a:pPr indent="0" lvl="0" marL="0" rtl="0" algn="l">
              <a:spcBef>
                <a:spcPts val="0"/>
              </a:spcBef>
              <a:spcAft>
                <a:spcPts val="0"/>
              </a:spcAft>
              <a:buNone/>
            </a:pPr>
            <a:r>
              <a:rPr lang="en-US"/>
              <a:t>-"Soil indifferent" plants "just don't care". They grow on soils of varying acidity</a:t>
            </a:r>
            <a:endParaRPr/>
          </a:p>
          <a:p>
            <a:pPr indent="0" lvl="0" marL="0" rtl="0" algn="l">
              <a:spcBef>
                <a:spcPts val="0"/>
              </a:spcBef>
              <a:spcAft>
                <a:spcPts val="0"/>
              </a:spcAft>
              <a:buNone/>
            </a:pPr>
            <a:r>
              <a:rPr lang="en-US"/>
              <a:t>-It's all about chemistry!</a:t>
            </a:r>
            <a:endParaRPr/>
          </a:p>
          <a:p>
            <a:pPr indent="0" lvl="0" marL="0" rtl="0" algn="l">
              <a:spcBef>
                <a:spcPts val="0"/>
              </a:spcBef>
              <a:spcAft>
                <a:spcPts val="0"/>
              </a:spcAft>
              <a:buNone/>
            </a:pPr>
            <a:r>
              <a:rPr lang="en-US"/>
              <a:t>-Flora of the Limestone Barrens fall into 5 categories:</a:t>
            </a:r>
            <a:endParaRPr/>
          </a:p>
        </p:txBody>
      </p:sp>
      <p:sp>
        <p:nvSpPr>
          <p:cNvPr id="152" name="Google Shape;152;g1c4b8e08ff9_0_88: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1c4b8e08ff9_0_5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0" name="Google Shape;160;g1c4b8e08ff9_0_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u="sng"/>
              <a:t>Flora of the Limestone Barrens</a:t>
            </a:r>
            <a:endParaRPr/>
          </a:p>
          <a:p>
            <a:pPr indent="0" lvl="0" marL="0" rtl="0" algn="l">
              <a:spcBef>
                <a:spcPts val="0"/>
              </a:spcBef>
              <a:spcAft>
                <a:spcPts val="0"/>
              </a:spcAft>
              <a:buClr>
                <a:schemeClr val="dk1"/>
              </a:buClr>
              <a:buSzPts val="1100"/>
              <a:buFont typeface="Arial"/>
              <a:buNone/>
            </a:pPr>
            <a:r>
              <a:rPr lang="en-US"/>
              <a:t>-</a:t>
            </a:r>
            <a:r>
              <a:rPr lang="en-US"/>
              <a:t>Newfoundland Endemic “Limestone Loving” - species found only in Newfoundland</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-Long’s Braya: A member of the mustard family. It is very small, only growing to a height of 1 - 10 cm. Long's braya is similar to Fernald's braya except for its pouch, which is hairless. Its petals are also larger, and its seed pods are not quite as purple. This plant is endemic to the northwest coast of the Great Northern Peninsula. Long's braya is a self-pollinating plant.</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-Barrens Willow: The barrens willow belongs to the willow family. It is a dwarfish shrub with red-brown stems and hairless branchlets. This plant species is endemic to the Great Northern Peninsula, ie. it grows only here and nowhere else in the world.</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-Fernald’s Braya: Fernald's braya is a member of the mustard family. It is very small, growing to a height of 1 - 7 centimeters. It is endemic to the northwest coast of the Northern Peninsula. Fernald's braya is a self-pollinating, perennial plant which lives for several years in ideal growing conditions.</a:t>
            </a:r>
            <a:endParaRPr/>
          </a:p>
          <a:p>
            <a:pPr indent="0" lvl="0" marL="0" rtl="0" algn="l">
              <a:spcBef>
                <a:spcPts val="0"/>
              </a:spcBef>
              <a:spcAft>
                <a:spcPts val="0"/>
              </a:spcAft>
              <a:buClr>
                <a:schemeClr val="dk1"/>
              </a:buClr>
              <a:buSzPts val="1100"/>
              <a:buFont typeface="Arial"/>
              <a:buNone/>
            </a:pPr>
            <a:r>
              <a:t/>
            </a:r>
            <a:endParaRPr/>
          </a:p>
        </p:txBody>
      </p:sp>
      <p:sp>
        <p:nvSpPr>
          <p:cNvPr id="161" name="Google Shape;161;g1c4b8e08ff9_0_59:notes"/>
          <p:cNvSpPr txBox="1"/>
          <p:nvPr>
            <p:ph idx="12" type="sldNum"/>
          </p:nvPr>
        </p:nvSpPr>
        <p:spPr>
          <a:xfrm>
            <a:off x="3884612"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200"/>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18110539dee_0_6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9" name="Google Shape;169;g18110539dee_0_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u="sng"/>
              <a:t>Flora of the Limestone Barrens</a:t>
            </a:r>
            <a:endParaRPr/>
          </a:p>
          <a:p>
            <a:pPr indent="0" lvl="0" marL="0" rtl="0" algn="l">
              <a:spcBef>
                <a:spcPts val="0"/>
              </a:spcBef>
              <a:spcAft>
                <a:spcPts val="0"/>
              </a:spcAft>
              <a:buClr>
                <a:schemeClr val="dk1"/>
              </a:buClr>
              <a:buSzPts val="1100"/>
              <a:buFont typeface="Arial"/>
              <a:buNone/>
            </a:pPr>
            <a:r>
              <a:rPr lang="en-US"/>
              <a:t>-Gulf of St. Lawrence Endemic “Limestone-Loving” - Species found only in the Gulf of St. Lawrence region (which includes the Newfoundland west coast and Strait of Belle Isle):</a:t>
            </a:r>
            <a:endParaRPr/>
          </a:p>
          <a:p>
            <a:pPr indent="0" lvl="0" marL="457200" rtl="0" algn="l">
              <a:spcBef>
                <a:spcPts val="0"/>
              </a:spcBef>
              <a:spcAft>
                <a:spcPts val="0"/>
              </a:spcAft>
              <a:buClr>
                <a:schemeClr val="dk1"/>
              </a:buClr>
              <a:buSzPts val="1100"/>
              <a:buFont typeface="Arial"/>
              <a:buNone/>
            </a:pPr>
            <a:r>
              <a:rPr lang="en-US"/>
              <a:t>-St. Lawrence Primrose</a:t>
            </a:r>
            <a:endParaRPr/>
          </a:p>
          <a:p>
            <a:pPr indent="0" lvl="0" marL="457200" rtl="0" algn="l">
              <a:spcBef>
                <a:spcPts val="0"/>
              </a:spcBef>
              <a:spcAft>
                <a:spcPts val="0"/>
              </a:spcAft>
              <a:buClr>
                <a:schemeClr val="dk1"/>
              </a:buClr>
              <a:buSzPts val="1100"/>
              <a:buFont typeface="Arial"/>
              <a:buNone/>
            </a:pPr>
            <a:r>
              <a:rPr lang="en-US"/>
              <a:t>-Newfoundland Pussytoes</a:t>
            </a:r>
            <a:endParaRPr/>
          </a:p>
          <a:p>
            <a:pPr indent="0" lvl="0" marL="457200" rtl="0" algn="l">
              <a:spcBef>
                <a:spcPts val="0"/>
              </a:spcBef>
              <a:spcAft>
                <a:spcPts val="0"/>
              </a:spcAft>
              <a:buClr>
                <a:schemeClr val="dk1"/>
              </a:buClr>
              <a:buSzPts val="1100"/>
              <a:buFont typeface="Arial"/>
              <a:buNone/>
            </a:pPr>
            <a:r>
              <a:rPr lang="en-US"/>
              <a:t>-Longleaf Arnica</a:t>
            </a:r>
            <a:endParaRPr/>
          </a:p>
        </p:txBody>
      </p:sp>
      <p:sp>
        <p:nvSpPr>
          <p:cNvPr id="170" name="Google Shape;170;g18110539dee_0_60:notes"/>
          <p:cNvSpPr txBox="1"/>
          <p:nvPr>
            <p:ph idx="12" type="sldNum"/>
          </p:nvPr>
        </p:nvSpPr>
        <p:spPr>
          <a:xfrm>
            <a:off x="3884612"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200"/>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
          <p:cNvSpPr txBox="1"/>
          <p:nvPr>
            <p:ph type="ctrTitle"/>
          </p:nvPr>
        </p:nvSpPr>
        <p:spPr>
          <a:xfrm>
            <a:off x="685800" y="2130425"/>
            <a:ext cx="7772400" cy="14700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dk1"/>
              </a:buClr>
              <a:buSzPts val="1400"/>
              <a:buFont typeface="Calibri"/>
              <a:buNone/>
              <a:defRPr/>
            </a:lvl1pPr>
            <a:lvl2pPr lvl="1" marR="0" algn="l">
              <a:lnSpc>
                <a:spcPct val="100000"/>
              </a:lnSpc>
              <a:spcBef>
                <a:spcPts val="0"/>
              </a:spcBef>
              <a:spcAft>
                <a:spcPts val="0"/>
              </a:spcAft>
              <a:buClr>
                <a:srgbClr val="000000"/>
              </a:buClr>
              <a:buSzPts val="1400"/>
              <a:buFont typeface="Arial"/>
              <a:buNone/>
              <a:defRPr/>
            </a:lvl2pPr>
            <a:lvl3pPr lvl="2" marR="0" algn="l">
              <a:spcBef>
                <a:spcPts val="0"/>
              </a:spcBef>
              <a:spcAft>
                <a:spcPts val="0"/>
              </a:spcAft>
              <a:buSzPts val="1400"/>
              <a:buNone/>
              <a:defRPr/>
            </a:lvl3pPr>
            <a:lvl4pPr lvl="3" marR="0" algn="l">
              <a:spcBef>
                <a:spcPts val="0"/>
              </a:spcBef>
              <a:spcAft>
                <a:spcPts val="0"/>
              </a:spcAft>
              <a:buSzPts val="1400"/>
              <a:buNone/>
              <a:defRPr/>
            </a:lvl4pPr>
            <a:lvl5pPr lvl="4" marR="0" algn="l">
              <a:spcBef>
                <a:spcPts val="0"/>
              </a:spcBef>
              <a:spcAft>
                <a:spcPts val="0"/>
              </a:spcAft>
              <a:buSzPts val="1400"/>
              <a:buNone/>
              <a:defRPr/>
            </a:lvl5pPr>
            <a:lvl6pPr lvl="5" marR="0" algn="l">
              <a:spcBef>
                <a:spcPts val="0"/>
              </a:spcBef>
              <a:spcAft>
                <a:spcPts val="0"/>
              </a:spcAft>
              <a:buSzPts val="1400"/>
              <a:buNone/>
              <a:defRPr/>
            </a:lvl6pPr>
            <a:lvl7pPr lvl="6" marR="0" algn="l">
              <a:spcBef>
                <a:spcPts val="0"/>
              </a:spcBef>
              <a:spcAft>
                <a:spcPts val="0"/>
              </a:spcAft>
              <a:buSzPts val="1400"/>
              <a:buNone/>
              <a:defRPr/>
            </a:lvl7pPr>
            <a:lvl8pPr lvl="7" marR="0" algn="l">
              <a:spcBef>
                <a:spcPts val="0"/>
              </a:spcBef>
              <a:spcAft>
                <a:spcPts val="0"/>
              </a:spcAft>
              <a:buSzPts val="1400"/>
              <a:buNone/>
              <a:defRPr/>
            </a:lvl8pPr>
            <a:lvl9pPr lvl="8" marR="0" algn="l">
              <a:spcBef>
                <a:spcPts val="0"/>
              </a:spcBef>
              <a:spcAft>
                <a:spcPts val="0"/>
              </a:spcAft>
              <a:buSzPts val="1400"/>
              <a:buNone/>
              <a:defRPr/>
            </a:lvl9pPr>
          </a:lstStyle>
          <a:p/>
        </p:txBody>
      </p:sp>
      <p:sp>
        <p:nvSpPr>
          <p:cNvPr id="17" name="Google Shape;17;p2"/>
          <p:cNvSpPr txBox="1"/>
          <p:nvPr>
            <p:ph idx="1" type="subTitle"/>
          </p:nvPr>
        </p:nvSpPr>
        <p:spPr>
          <a:xfrm>
            <a:off x="1371600" y="3886200"/>
            <a:ext cx="6400799" cy="1752600"/>
          </a:xfrm>
          <a:prstGeom prst="rect">
            <a:avLst/>
          </a:prstGeom>
          <a:noFill/>
          <a:ln>
            <a:noFill/>
          </a:ln>
        </p:spPr>
        <p:txBody>
          <a:bodyPr anchorCtr="0" anchor="t" bIns="91425" lIns="91425" spcFirstLastPara="1" rIns="91425" wrap="square" tIns="91425">
            <a:noAutofit/>
          </a:bodyPr>
          <a:lstStyle>
            <a:lvl1pPr lvl="0" marR="0" algn="ctr">
              <a:lnSpc>
                <a:spcPct val="100000"/>
              </a:lnSpc>
              <a:spcBef>
                <a:spcPts val="640"/>
              </a:spcBef>
              <a:spcAft>
                <a:spcPts val="0"/>
              </a:spcAft>
              <a:buClr>
                <a:srgbClr val="888888"/>
              </a:buClr>
              <a:buSzPts val="1400"/>
              <a:buFont typeface="Arial"/>
              <a:buNone/>
              <a:defRPr/>
            </a:lvl1pPr>
            <a:lvl2pPr lvl="1" marR="0" algn="ctr">
              <a:lnSpc>
                <a:spcPct val="100000"/>
              </a:lnSpc>
              <a:spcBef>
                <a:spcPts val="560"/>
              </a:spcBef>
              <a:spcAft>
                <a:spcPts val="0"/>
              </a:spcAft>
              <a:buClr>
                <a:srgbClr val="888888"/>
              </a:buClr>
              <a:buSzPts val="1400"/>
              <a:buFont typeface="Arial"/>
              <a:buNone/>
              <a:defRPr/>
            </a:lvl2pPr>
            <a:lvl3pPr lvl="2" marR="0" algn="ctr">
              <a:lnSpc>
                <a:spcPct val="100000"/>
              </a:lnSpc>
              <a:spcBef>
                <a:spcPts val="480"/>
              </a:spcBef>
              <a:spcAft>
                <a:spcPts val="0"/>
              </a:spcAft>
              <a:buClr>
                <a:srgbClr val="888888"/>
              </a:buClr>
              <a:buSzPts val="1400"/>
              <a:buFont typeface="Arial"/>
              <a:buNone/>
              <a:defRPr/>
            </a:lvl3pPr>
            <a:lvl4pPr lvl="3" marR="0" algn="ctr">
              <a:lnSpc>
                <a:spcPct val="100000"/>
              </a:lnSpc>
              <a:spcBef>
                <a:spcPts val="400"/>
              </a:spcBef>
              <a:spcAft>
                <a:spcPts val="0"/>
              </a:spcAft>
              <a:buClr>
                <a:srgbClr val="888888"/>
              </a:buClr>
              <a:buSzPts val="1400"/>
              <a:buFont typeface="Arial"/>
              <a:buNone/>
              <a:defRPr/>
            </a:lvl4pPr>
            <a:lvl5pPr lvl="4" marR="0" algn="ctr">
              <a:lnSpc>
                <a:spcPct val="100000"/>
              </a:lnSpc>
              <a:spcBef>
                <a:spcPts val="400"/>
              </a:spcBef>
              <a:spcAft>
                <a:spcPts val="0"/>
              </a:spcAft>
              <a:buClr>
                <a:srgbClr val="888888"/>
              </a:buClr>
              <a:buSzPts val="1400"/>
              <a:buFont typeface="Arial"/>
              <a:buNone/>
              <a:defRPr/>
            </a:lvl5pPr>
            <a:lvl6pPr lvl="5" marR="0" algn="ctr">
              <a:lnSpc>
                <a:spcPct val="100000"/>
              </a:lnSpc>
              <a:spcBef>
                <a:spcPts val="400"/>
              </a:spcBef>
              <a:spcAft>
                <a:spcPts val="0"/>
              </a:spcAft>
              <a:buClr>
                <a:srgbClr val="888888"/>
              </a:buClr>
              <a:buSzPts val="1400"/>
              <a:buFont typeface="Arial"/>
              <a:buNone/>
              <a:defRPr/>
            </a:lvl6pPr>
            <a:lvl7pPr lvl="6" marR="0" algn="ctr">
              <a:lnSpc>
                <a:spcPct val="100000"/>
              </a:lnSpc>
              <a:spcBef>
                <a:spcPts val="400"/>
              </a:spcBef>
              <a:spcAft>
                <a:spcPts val="0"/>
              </a:spcAft>
              <a:buClr>
                <a:srgbClr val="888888"/>
              </a:buClr>
              <a:buSzPts val="1400"/>
              <a:buFont typeface="Arial"/>
              <a:buNone/>
              <a:defRPr/>
            </a:lvl7pPr>
            <a:lvl8pPr lvl="7" marR="0" algn="ctr">
              <a:lnSpc>
                <a:spcPct val="100000"/>
              </a:lnSpc>
              <a:spcBef>
                <a:spcPts val="400"/>
              </a:spcBef>
              <a:spcAft>
                <a:spcPts val="0"/>
              </a:spcAft>
              <a:buClr>
                <a:srgbClr val="888888"/>
              </a:buClr>
              <a:buSzPts val="1400"/>
              <a:buFont typeface="Arial"/>
              <a:buNone/>
              <a:defRPr/>
            </a:lvl8pPr>
            <a:lvl9pPr lvl="8" marR="0" algn="ctr">
              <a:lnSpc>
                <a:spcPct val="100000"/>
              </a:lnSpc>
              <a:spcBef>
                <a:spcPts val="400"/>
              </a:spcBef>
              <a:spcAft>
                <a:spcPts val="0"/>
              </a:spcAft>
              <a:buClr>
                <a:srgbClr val="888888"/>
              </a:buClr>
              <a:buSzPts val="1400"/>
              <a:buFont typeface="Arial"/>
              <a:buNone/>
              <a:defRPr/>
            </a:lvl9pPr>
          </a:lstStyle>
          <a:p/>
        </p:txBody>
      </p:sp>
      <p:sp>
        <p:nvSpPr>
          <p:cNvPr id="18" name="Google Shape;18;p2"/>
          <p:cNvSpPr txBox="1"/>
          <p:nvPr>
            <p:ph idx="10" type="dt"/>
          </p:nvPr>
        </p:nvSpPr>
        <p:spPr>
          <a:xfrm>
            <a:off x="457200" y="6356350"/>
            <a:ext cx="2133599" cy="365099"/>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0000"/>
              </a:buClr>
              <a:buSzPts val="1400"/>
              <a:buFont typeface="Arial"/>
              <a:buNone/>
              <a:defRPr/>
            </a:lvl1pPr>
            <a:lvl2pPr lvl="1" marR="0" algn="l">
              <a:lnSpc>
                <a:spcPct val="100000"/>
              </a:lnSpc>
              <a:spcBef>
                <a:spcPts val="0"/>
              </a:spcBef>
              <a:spcAft>
                <a:spcPts val="0"/>
              </a:spcAft>
              <a:buClr>
                <a:srgbClr val="000000"/>
              </a:buClr>
              <a:buSzPts val="1400"/>
              <a:buFont typeface="Arial"/>
              <a:buNone/>
              <a:defRPr/>
            </a:lvl2pPr>
            <a:lvl3pPr lvl="2" marR="0" algn="l">
              <a:lnSpc>
                <a:spcPct val="100000"/>
              </a:lnSpc>
              <a:spcBef>
                <a:spcPts val="0"/>
              </a:spcBef>
              <a:spcAft>
                <a:spcPts val="0"/>
              </a:spcAft>
              <a:buClr>
                <a:srgbClr val="000000"/>
              </a:buClr>
              <a:buSzPts val="1400"/>
              <a:buFont typeface="Arial"/>
              <a:buNone/>
              <a:defRPr/>
            </a:lvl3pPr>
            <a:lvl4pPr lvl="3" marR="0" algn="l">
              <a:lnSpc>
                <a:spcPct val="100000"/>
              </a:lnSpc>
              <a:spcBef>
                <a:spcPts val="0"/>
              </a:spcBef>
              <a:spcAft>
                <a:spcPts val="0"/>
              </a:spcAft>
              <a:buClr>
                <a:srgbClr val="000000"/>
              </a:buClr>
              <a:buSzPts val="1400"/>
              <a:buFont typeface="Arial"/>
              <a:buNone/>
              <a:defRPr/>
            </a:lvl4pPr>
            <a:lvl5pPr lvl="4" marR="0" algn="l">
              <a:lnSpc>
                <a:spcPct val="100000"/>
              </a:lnSpc>
              <a:spcBef>
                <a:spcPts val="0"/>
              </a:spcBef>
              <a:spcAft>
                <a:spcPts val="0"/>
              </a:spcAft>
              <a:buClr>
                <a:srgbClr val="000000"/>
              </a:buClr>
              <a:buSzPts val="1400"/>
              <a:buFont typeface="Arial"/>
              <a:buNone/>
              <a:defRPr/>
            </a:lvl5pPr>
            <a:lvl6pPr lvl="5" marR="0" algn="l">
              <a:lnSpc>
                <a:spcPct val="100000"/>
              </a:lnSpc>
              <a:spcBef>
                <a:spcPts val="0"/>
              </a:spcBef>
              <a:spcAft>
                <a:spcPts val="0"/>
              </a:spcAft>
              <a:buClr>
                <a:srgbClr val="000000"/>
              </a:buClr>
              <a:buSzPts val="1400"/>
              <a:buFont typeface="Arial"/>
              <a:buNone/>
              <a:defRPr/>
            </a:lvl6pPr>
            <a:lvl7pPr lvl="6" marR="0" algn="l">
              <a:lnSpc>
                <a:spcPct val="100000"/>
              </a:lnSpc>
              <a:spcBef>
                <a:spcPts val="0"/>
              </a:spcBef>
              <a:spcAft>
                <a:spcPts val="0"/>
              </a:spcAft>
              <a:buClr>
                <a:srgbClr val="000000"/>
              </a:buClr>
              <a:buSzPts val="1400"/>
              <a:buFont typeface="Arial"/>
              <a:buNone/>
              <a:defRPr/>
            </a:lvl7pPr>
            <a:lvl8pPr lvl="7" marR="0" algn="l">
              <a:lnSpc>
                <a:spcPct val="100000"/>
              </a:lnSpc>
              <a:spcBef>
                <a:spcPts val="0"/>
              </a:spcBef>
              <a:spcAft>
                <a:spcPts val="0"/>
              </a:spcAft>
              <a:buClr>
                <a:srgbClr val="000000"/>
              </a:buClr>
              <a:buSzPts val="1400"/>
              <a:buFont typeface="Arial"/>
              <a:buNone/>
              <a:defRPr/>
            </a:lvl8pPr>
            <a:lvl9pPr lvl="8" marR="0" algn="l">
              <a:lnSpc>
                <a:spcPct val="100000"/>
              </a:lnSpc>
              <a:spcBef>
                <a:spcPts val="0"/>
              </a:spcBef>
              <a:spcAft>
                <a:spcPts val="0"/>
              </a:spcAft>
              <a:buClr>
                <a:srgbClr val="000000"/>
              </a:buClr>
              <a:buSzPts val="1400"/>
              <a:buFont typeface="Arial"/>
              <a:buNone/>
              <a:defRPr/>
            </a:lvl9pPr>
          </a:lstStyle>
          <a:p/>
        </p:txBody>
      </p:sp>
      <p:sp>
        <p:nvSpPr>
          <p:cNvPr id="19" name="Google Shape;19;p2"/>
          <p:cNvSpPr txBox="1"/>
          <p:nvPr>
            <p:ph idx="11" type="ftr"/>
          </p:nvPr>
        </p:nvSpPr>
        <p:spPr>
          <a:xfrm>
            <a:off x="3124200" y="6356350"/>
            <a:ext cx="2895600" cy="365099"/>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000000"/>
              </a:buClr>
              <a:buSzPts val="1400"/>
              <a:buFont typeface="Arial"/>
              <a:buNone/>
              <a:defRPr/>
            </a:lvl1pPr>
            <a:lvl2pPr lvl="1" marR="0" algn="l">
              <a:lnSpc>
                <a:spcPct val="100000"/>
              </a:lnSpc>
              <a:spcBef>
                <a:spcPts val="0"/>
              </a:spcBef>
              <a:spcAft>
                <a:spcPts val="0"/>
              </a:spcAft>
              <a:buClr>
                <a:srgbClr val="000000"/>
              </a:buClr>
              <a:buSzPts val="1400"/>
              <a:buFont typeface="Arial"/>
              <a:buNone/>
              <a:defRPr/>
            </a:lvl2pPr>
            <a:lvl3pPr lvl="2" marR="0" algn="l">
              <a:lnSpc>
                <a:spcPct val="100000"/>
              </a:lnSpc>
              <a:spcBef>
                <a:spcPts val="0"/>
              </a:spcBef>
              <a:spcAft>
                <a:spcPts val="0"/>
              </a:spcAft>
              <a:buClr>
                <a:srgbClr val="000000"/>
              </a:buClr>
              <a:buSzPts val="1400"/>
              <a:buFont typeface="Arial"/>
              <a:buNone/>
              <a:defRPr/>
            </a:lvl3pPr>
            <a:lvl4pPr lvl="3" marR="0" algn="l">
              <a:lnSpc>
                <a:spcPct val="100000"/>
              </a:lnSpc>
              <a:spcBef>
                <a:spcPts val="0"/>
              </a:spcBef>
              <a:spcAft>
                <a:spcPts val="0"/>
              </a:spcAft>
              <a:buClr>
                <a:srgbClr val="000000"/>
              </a:buClr>
              <a:buSzPts val="1400"/>
              <a:buFont typeface="Arial"/>
              <a:buNone/>
              <a:defRPr/>
            </a:lvl4pPr>
            <a:lvl5pPr lvl="4" marR="0" algn="l">
              <a:lnSpc>
                <a:spcPct val="100000"/>
              </a:lnSpc>
              <a:spcBef>
                <a:spcPts val="0"/>
              </a:spcBef>
              <a:spcAft>
                <a:spcPts val="0"/>
              </a:spcAft>
              <a:buClr>
                <a:srgbClr val="000000"/>
              </a:buClr>
              <a:buSzPts val="1400"/>
              <a:buFont typeface="Arial"/>
              <a:buNone/>
              <a:defRPr/>
            </a:lvl5pPr>
            <a:lvl6pPr lvl="5" marR="0" algn="l">
              <a:lnSpc>
                <a:spcPct val="100000"/>
              </a:lnSpc>
              <a:spcBef>
                <a:spcPts val="0"/>
              </a:spcBef>
              <a:spcAft>
                <a:spcPts val="0"/>
              </a:spcAft>
              <a:buClr>
                <a:srgbClr val="000000"/>
              </a:buClr>
              <a:buSzPts val="1400"/>
              <a:buFont typeface="Arial"/>
              <a:buNone/>
              <a:defRPr/>
            </a:lvl6pPr>
            <a:lvl7pPr lvl="6" marR="0" algn="l">
              <a:lnSpc>
                <a:spcPct val="100000"/>
              </a:lnSpc>
              <a:spcBef>
                <a:spcPts val="0"/>
              </a:spcBef>
              <a:spcAft>
                <a:spcPts val="0"/>
              </a:spcAft>
              <a:buClr>
                <a:srgbClr val="000000"/>
              </a:buClr>
              <a:buSzPts val="1400"/>
              <a:buFont typeface="Arial"/>
              <a:buNone/>
              <a:defRPr/>
            </a:lvl7pPr>
            <a:lvl8pPr lvl="7" marR="0" algn="l">
              <a:lnSpc>
                <a:spcPct val="100000"/>
              </a:lnSpc>
              <a:spcBef>
                <a:spcPts val="0"/>
              </a:spcBef>
              <a:spcAft>
                <a:spcPts val="0"/>
              </a:spcAft>
              <a:buClr>
                <a:srgbClr val="000000"/>
              </a:buClr>
              <a:buSzPts val="1400"/>
              <a:buFont typeface="Arial"/>
              <a:buNone/>
              <a:defRPr/>
            </a:lvl8pPr>
            <a:lvl9pPr lvl="8" marR="0" algn="l">
              <a:lnSpc>
                <a:spcPct val="100000"/>
              </a:lnSpc>
              <a:spcBef>
                <a:spcPts val="0"/>
              </a:spcBef>
              <a:spcAft>
                <a:spcPts val="0"/>
              </a:spcAft>
              <a:buClr>
                <a:srgbClr val="000000"/>
              </a:buClr>
              <a:buSzPts val="1400"/>
              <a:buFont typeface="Arial"/>
              <a:buNone/>
              <a:defRPr/>
            </a:lvl9pPr>
          </a:lstStyle>
          <a:p/>
        </p:txBody>
      </p:sp>
      <p:sp>
        <p:nvSpPr>
          <p:cNvPr id="20" name="Google Shape;20;p2"/>
          <p:cNvSpPr txBox="1"/>
          <p:nvPr>
            <p:ph idx="12" type="sldNum"/>
          </p:nvPr>
        </p:nvSpPr>
        <p:spPr>
          <a:xfrm>
            <a:off x="6553200" y="6356350"/>
            <a:ext cx="2133599" cy="365099"/>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11"/>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dk1"/>
              </a:buClr>
              <a:buSzPts val="1400"/>
              <a:buFont typeface="Calibri"/>
              <a:buNone/>
              <a:defRPr/>
            </a:lvl1pPr>
            <a:lvl2pPr lvl="1" algn="l">
              <a:lnSpc>
                <a:spcPct val="100000"/>
              </a:lnSpc>
              <a:spcBef>
                <a:spcPts val="0"/>
              </a:spcBef>
              <a:spcAft>
                <a:spcPts val="0"/>
              </a:spcAft>
              <a:buClr>
                <a:srgbClr val="000000"/>
              </a:buClr>
              <a:buSzPts val="1400"/>
              <a:buFont typeface="Arial"/>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11"/>
          <p:cNvSpPr txBox="1"/>
          <p:nvPr>
            <p:ph idx="1" type="body"/>
          </p:nvPr>
        </p:nvSpPr>
        <p:spPr>
          <a:xfrm rot="5400000">
            <a:off x="2308949" y="-251550"/>
            <a:ext cx="4526100" cy="8229600"/>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640"/>
              </a:spcBef>
              <a:spcAft>
                <a:spcPts val="0"/>
              </a:spcAft>
              <a:buClr>
                <a:schemeClr val="dk1"/>
              </a:buClr>
              <a:buSzPts val="1400"/>
              <a:buFont typeface="Arial"/>
              <a:buChar char="•"/>
              <a:defRPr/>
            </a:lvl1pPr>
            <a:lvl2pPr indent="-317500" lvl="1" marL="914400" algn="l">
              <a:lnSpc>
                <a:spcPct val="100000"/>
              </a:lnSpc>
              <a:spcBef>
                <a:spcPts val="560"/>
              </a:spcBef>
              <a:spcAft>
                <a:spcPts val="0"/>
              </a:spcAft>
              <a:buClr>
                <a:schemeClr val="dk1"/>
              </a:buClr>
              <a:buSzPts val="1400"/>
              <a:buFont typeface="Arial"/>
              <a:buChar char="–"/>
              <a:defRPr/>
            </a:lvl2pPr>
            <a:lvl3pPr indent="-317500" lvl="2" marL="1371600" algn="l">
              <a:lnSpc>
                <a:spcPct val="100000"/>
              </a:lnSpc>
              <a:spcBef>
                <a:spcPts val="480"/>
              </a:spcBef>
              <a:spcAft>
                <a:spcPts val="0"/>
              </a:spcAft>
              <a:buClr>
                <a:schemeClr val="dk1"/>
              </a:buClr>
              <a:buSzPts val="1400"/>
              <a:buFont typeface="Arial"/>
              <a:buChar char="•"/>
              <a:defRPr/>
            </a:lvl3pPr>
            <a:lvl4pPr indent="-317500" lvl="3" marL="1828800" algn="l">
              <a:lnSpc>
                <a:spcPct val="100000"/>
              </a:lnSpc>
              <a:spcBef>
                <a:spcPts val="400"/>
              </a:spcBef>
              <a:spcAft>
                <a:spcPts val="0"/>
              </a:spcAft>
              <a:buClr>
                <a:schemeClr val="dk1"/>
              </a:buClr>
              <a:buSzPts val="1400"/>
              <a:buFont typeface="Arial"/>
              <a:buChar char="–"/>
              <a:defRPr/>
            </a:lvl4pPr>
            <a:lvl5pPr indent="-317500" lvl="4" marL="2286000" algn="l">
              <a:lnSpc>
                <a:spcPct val="100000"/>
              </a:lnSpc>
              <a:spcBef>
                <a:spcPts val="400"/>
              </a:spcBef>
              <a:spcAft>
                <a:spcPts val="0"/>
              </a:spcAft>
              <a:buClr>
                <a:schemeClr val="dk1"/>
              </a:buClr>
              <a:buSzPts val="1400"/>
              <a:buFont typeface="Arial"/>
              <a:buChar char="»"/>
              <a:defRPr/>
            </a:lvl5pPr>
            <a:lvl6pPr indent="-317500" lvl="5" marL="2743200" algn="l">
              <a:lnSpc>
                <a:spcPct val="100000"/>
              </a:lnSpc>
              <a:spcBef>
                <a:spcPts val="400"/>
              </a:spcBef>
              <a:spcAft>
                <a:spcPts val="0"/>
              </a:spcAft>
              <a:buClr>
                <a:schemeClr val="dk1"/>
              </a:buClr>
              <a:buSzPts val="1400"/>
              <a:buFont typeface="Arial"/>
              <a:buChar char="•"/>
              <a:defRPr/>
            </a:lvl6pPr>
            <a:lvl7pPr indent="-317500" lvl="6" marL="3200400" algn="l">
              <a:lnSpc>
                <a:spcPct val="100000"/>
              </a:lnSpc>
              <a:spcBef>
                <a:spcPts val="400"/>
              </a:spcBef>
              <a:spcAft>
                <a:spcPts val="0"/>
              </a:spcAft>
              <a:buClr>
                <a:schemeClr val="dk1"/>
              </a:buClr>
              <a:buSzPts val="1400"/>
              <a:buFont typeface="Arial"/>
              <a:buChar char="•"/>
              <a:defRPr/>
            </a:lvl7pPr>
            <a:lvl8pPr indent="-317500" lvl="7" marL="3657600" algn="l">
              <a:lnSpc>
                <a:spcPct val="100000"/>
              </a:lnSpc>
              <a:spcBef>
                <a:spcPts val="400"/>
              </a:spcBef>
              <a:spcAft>
                <a:spcPts val="0"/>
              </a:spcAft>
              <a:buClr>
                <a:schemeClr val="dk1"/>
              </a:buClr>
              <a:buSzPts val="1400"/>
              <a:buFont typeface="Arial"/>
              <a:buChar char="•"/>
              <a:defRPr/>
            </a:lvl8pPr>
            <a:lvl9pPr indent="-317500" lvl="8" marL="4114800" algn="l">
              <a:lnSpc>
                <a:spcPct val="100000"/>
              </a:lnSpc>
              <a:spcBef>
                <a:spcPts val="400"/>
              </a:spcBef>
              <a:spcAft>
                <a:spcPts val="0"/>
              </a:spcAft>
              <a:buClr>
                <a:schemeClr val="dk1"/>
              </a:buClr>
              <a:buSzPts val="1400"/>
              <a:buFont typeface="Arial"/>
              <a:buChar char="•"/>
              <a:defRPr/>
            </a:lvl9pPr>
          </a:lstStyle>
          <a:p/>
        </p:txBody>
      </p:sp>
      <p:sp>
        <p:nvSpPr>
          <p:cNvPr id="75" name="Google Shape;75;p11"/>
          <p:cNvSpPr txBox="1"/>
          <p:nvPr>
            <p:ph idx="10" type="dt"/>
          </p:nvPr>
        </p:nvSpPr>
        <p:spPr>
          <a:xfrm>
            <a:off x="457200" y="6356350"/>
            <a:ext cx="2133599" cy="365099"/>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0000"/>
              </a:buClr>
              <a:buSzPts val="1400"/>
              <a:buFont typeface="Arial"/>
              <a:buNone/>
              <a:defRPr/>
            </a:lvl1pPr>
            <a:lvl2pPr lvl="1" marR="0" algn="l">
              <a:lnSpc>
                <a:spcPct val="100000"/>
              </a:lnSpc>
              <a:spcBef>
                <a:spcPts val="0"/>
              </a:spcBef>
              <a:spcAft>
                <a:spcPts val="0"/>
              </a:spcAft>
              <a:buClr>
                <a:srgbClr val="000000"/>
              </a:buClr>
              <a:buSzPts val="1400"/>
              <a:buFont typeface="Arial"/>
              <a:buNone/>
              <a:defRPr/>
            </a:lvl2pPr>
            <a:lvl3pPr lvl="2" marR="0" algn="l">
              <a:lnSpc>
                <a:spcPct val="100000"/>
              </a:lnSpc>
              <a:spcBef>
                <a:spcPts val="0"/>
              </a:spcBef>
              <a:spcAft>
                <a:spcPts val="0"/>
              </a:spcAft>
              <a:buClr>
                <a:srgbClr val="000000"/>
              </a:buClr>
              <a:buSzPts val="1400"/>
              <a:buFont typeface="Arial"/>
              <a:buNone/>
              <a:defRPr/>
            </a:lvl3pPr>
            <a:lvl4pPr lvl="3" marR="0" algn="l">
              <a:lnSpc>
                <a:spcPct val="100000"/>
              </a:lnSpc>
              <a:spcBef>
                <a:spcPts val="0"/>
              </a:spcBef>
              <a:spcAft>
                <a:spcPts val="0"/>
              </a:spcAft>
              <a:buClr>
                <a:srgbClr val="000000"/>
              </a:buClr>
              <a:buSzPts val="1400"/>
              <a:buFont typeface="Arial"/>
              <a:buNone/>
              <a:defRPr/>
            </a:lvl4pPr>
            <a:lvl5pPr lvl="4" marR="0" algn="l">
              <a:lnSpc>
                <a:spcPct val="100000"/>
              </a:lnSpc>
              <a:spcBef>
                <a:spcPts val="0"/>
              </a:spcBef>
              <a:spcAft>
                <a:spcPts val="0"/>
              </a:spcAft>
              <a:buClr>
                <a:srgbClr val="000000"/>
              </a:buClr>
              <a:buSzPts val="1400"/>
              <a:buFont typeface="Arial"/>
              <a:buNone/>
              <a:defRPr/>
            </a:lvl5pPr>
            <a:lvl6pPr lvl="5" marR="0" algn="l">
              <a:lnSpc>
                <a:spcPct val="100000"/>
              </a:lnSpc>
              <a:spcBef>
                <a:spcPts val="0"/>
              </a:spcBef>
              <a:spcAft>
                <a:spcPts val="0"/>
              </a:spcAft>
              <a:buClr>
                <a:srgbClr val="000000"/>
              </a:buClr>
              <a:buSzPts val="1400"/>
              <a:buFont typeface="Arial"/>
              <a:buNone/>
              <a:defRPr/>
            </a:lvl6pPr>
            <a:lvl7pPr lvl="6" marR="0" algn="l">
              <a:lnSpc>
                <a:spcPct val="100000"/>
              </a:lnSpc>
              <a:spcBef>
                <a:spcPts val="0"/>
              </a:spcBef>
              <a:spcAft>
                <a:spcPts val="0"/>
              </a:spcAft>
              <a:buClr>
                <a:srgbClr val="000000"/>
              </a:buClr>
              <a:buSzPts val="1400"/>
              <a:buFont typeface="Arial"/>
              <a:buNone/>
              <a:defRPr/>
            </a:lvl7pPr>
            <a:lvl8pPr lvl="7" marR="0" algn="l">
              <a:lnSpc>
                <a:spcPct val="100000"/>
              </a:lnSpc>
              <a:spcBef>
                <a:spcPts val="0"/>
              </a:spcBef>
              <a:spcAft>
                <a:spcPts val="0"/>
              </a:spcAft>
              <a:buClr>
                <a:srgbClr val="000000"/>
              </a:buClr>
              <a:buSzPts val="1400"/>
              <a:buFont typeface="Arial"/>
              <a:buNone/>
              <a:defRPr/>
            </a:lvl8pPr>
            <a:lvl9pPr lvl="8" marR="0" algn="l">
              <a:lnSpc>
                <a:spcPct val="100000"/>
              </a:lnSpc>
              <a:spcBef>
                <a:spcPts val="0"/>
              </a:spcBef>
              <a:spcAft>
                <a:spcPts val="0"/>
              </a:spcAft>
              <a:buClr>
                <a:srgbClr val="000000"/>
              </a:buClr>
              <a:buSzPts val="1400"/>
              <a:buFont typeface="Arial"/>
              <a:buNone/>
              <a:defRPr/>
            </a:lvl9pPr>
          </a:lstStyle>
          <a:p/>
        </p:txBody>
      </p:sp>
      <p:sp>
        <p:nvSpPr>
          <p:cNvPr id="76" name="Google Shape;76;p11"/>
          <p:cNvSpPr txBox="1"/>
          <p:nvPr>
            <p:ph idx="11" type="ftr"/>
          </p:nvPr>
        </p:nvSpPr>
        <p:spPr>
          <a:xfrm>
            <a:off x="3124200" y="6356350"/>
            <a:ext cx="2895600" cy="365099"/>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000000"/>
              </a:buClr>
              <a:buSzPts val="1400"/>
              <a:buFont typeface="Arial"/>
              <a:buNone/>
              <a:defRPr/>
            </a:lvl1pPr>
            <a:lvl2pPr lvl="1" marR="0" algn="l">
              <a:lnSpc>
                <a:spcPct val="100000"/>
              </a:lnSpc>
              <a:spcBef>
                <a:spcPts val="0"/>
              </a:spcBef>
              <a:spcAft>
                <a:spcPts val="0"/>
              </a:spcAft>
              <a:buClr>
                <a:srgbClr val="000000"/>
              </a:buClr>
              <a:buSzPts val="1400"/>
              <a:buFont typeface="Arial"/>
              <a:buNone/>
              <a:defRPr/>
            </a:lvl2pPr>
            <a:lvl3pPr lvl="2" marR="0" algn="l">
              <a:lnSpc>
                <a:spcPct val="100000"/>
              </a:lnSpc>
              <a:spcBef>
                <a:spcPts val="0"/>
              </a:spcBef>
              <a:spcAft>
                <a:spcPts val="0"/>
              </a:spcAft>
              <a:buClr>
                <a:srgbClr val="000000"/>
              </a:buClr>
              <a:buSzPts val="1400"/>
              <a:buFont typeface="Arial"/>
              <a:buNone/>
              <a:defRPr/>
            </a:lvl3pPr>
            <a:lvl4pPr lvl="3" marR="0" algn="l">
              <a:lnSpc>
                <a:spcPct val="100000"/>
              </a:lnSpc>
              <a:spcBef>
                <a:spcPts val="0"/>
              </a:spcBef>
              <a:spcAft>
                <a:spcPts val="0"/>
              </a:spcAft>
              <a:buClr>
                <a:srgbClr val="000000"/>
              </a:buClr>
              <a:buSzPts val="1400"/>
              <a:buFont typeface="Arial"/>
              <a:buNone/>
              <a:defRPr/>
            </a:lvl4pPr>
            <a:lvl5pPr lvl="4" marR="0" algn="l">
              <a:lnSpc>
                <a:spcPct val="100000"/>
              </a:lnSpc>
              <a:spcBef>
                <a:spcPts val="0"/>
              </a:spcBef>
              <a:spcAft>
                <a:spcPts val="0"/>
              </a:spcAft>
              <a:buClr>
                <a:srgbClr val="000000"/>
              </a:buClr>
              <a:buSzPts val="1400"/>
              <a:buFont typeface="Arial"/>
              <a:buNone/>
              <a:defRPr/>
            </a:lvl5pPr>
            <a:lvl6pPr lvl="5" marR="0" algn="l">
              <a:lnSpc>
                <a:spcPct val="100000"/>
              </a:lnSpc>
              <a:spcBef>
                <a:spcPts val="0"/>
              </a:spcBef>
              <a:spcAft>
                <a:spcPts val="0"/>
              </a:spcAft>
              <a:buClr>
                <a:srgbClr val="000000"/>
              </a:buClr>
              <a:buSzPts val="1400"/>
              <a:buFont typeface="Arial"/>
              <a:buNone/>
              <a:defRPr/>
            </a:lvl6pPr>
            <a:lvl7pPr lvl="6" marR="0" algn="l">
              <a:lnSpc>
                <a:spcPct val="100000"/>
              </a:lnSpc>
              <a:spcBef>
                <a:spcPts val="0"/>
              </a:spcBef>
              <a:spcAft>
                <a:spcPts val="0"/>
              </a:spcAft>
              <a:buClr>
                <a:srgbClr val="000000"/>
              </a:buClr>
              <a:buSzPts val="1400"/>
              <a:buFont typeface="Arial"/>
              <a:buNone/>
              <a:defRPr/>
            </a:lvl7pPr>
            <a:lvl8pPr lvl="7" marR="0" algn="l">
              <a:lnSpc>
                <a:spcPct val="100000"/>
              </a:lnSpc>
              <a:spcBef>
                <a:spcPts val="0"/>
              </a:spcBef>
              <a:spcAft>
                <a:spcPts val="0"/>
              </a:spcAft>
              <a:buClr>
                <a:srgbClr val="000000"/>
              </a:buClr>
              <a:buSzPts val="1400"/>
              <a:buFont typeface="Arial"/>
              <a:buNone/>
              <a:defRPr/>
            </a:lvl8pPr>
            <a:lvl9pPr lvl="8" marR="0" algn="l">
              <a:lnSpc>
                <a:spcPct val="100000"/>
              </a:lnSpc>
              <a:spcBef>
                <a:spcPts val="0"/>
              </a:spcBef>
              <a:spcAft>
                <a:spcPts val="0"/>
              </a:spcAft>
              <a:buClr>
                <a:srgbClr val="000000"/>
              </a:buClr>
              <a:buSzPts val="1400"/>
              <a:buFont typeface="Arial"/>
              <a:buNone/>
              <a:defRPr/>
            </a:lvl9pPr>
          </a:lstStyle>
          <a:p/>
        </p:txBody>
      </p:sp>
      <p:sp>
        <p:nvSpPr>
          <p:cNvPr id="77" name="Google Shape;77;p11"/>
          <p:cNvSpPr txBox="1"/>
          <p:nvPr>
            <p:ph idx="12" type="sldNum"/>
          </p:nvPr>
        </p:nvSpPr>
        <p:spPr>
          <a:xfrm>
            <a:off x="6553200" y="6356350"/>
            <a:ext cx="2133599" cy="365099"/>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12"/>
          <p:cNvSpPr txBox="1"/>
          <p:nvPr>
            <p:ph type="title"/>
          </p:nvPr>
        </p:nvSpPr>
        <p:spPr>
          <a:xfrm rot="5400000">
            <a:off x="4732349" y="2171687"/>
            <a:ext cx="5851500" cy="20574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dk1"/>
              </a:buClr>
              <a:buSzPts val="1400"/>
              <a:buFont typeface="Calibri"/>
              <a:buNone/>
              <a:defRPr/>
            </a:lvl1pPr>
            <a:lvl2pPr lvl="1" algn="l">
              <a:lnSpc>
                <a:spcPct val="100000"/>
              </a:lnSpc>
              <a:spcBef>
                <a:spcPts val="0"/>
              </a:spcBef>
              <a:spcAft>
                <a:spcPts val="0"/>
              </a:spcAft>
              <a:buClr>
                <a:srgbClr val="000000"/>
              </a:buClr>
              <a:buSzPts val="1400"/>
              <a:buFont typeface="Arial"/>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 name="Google Shape;80;p12"/>
          <p:cNvSpPr txBox="1"/>
          <p:nvPr>
            <p:ph idx="1" type="body"/>
          </p:nvPr>
        </p:nvSpPr>
        <p:spPr>
          <a:xfrm rot="5400000">
            <a:off x="541350" y="190488"/>
            <a:ext cx="5851500" cy="6019799"/>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640"/>
              </a:spcBef>
              <a:spcAft>
                <a:spcPts val="0"/>
              </a:spcAft>
              <a:buClr>
                <a:schemeClr val="dk1"/>
              </a:buClr>
              <a:buSzPts val="1400"/>
              <a:buFont typeface="Arial"/>
              <a:buChar char="•"/>
              <a:defRPr/>
            </a:lvl1pPr>
            <a:lvl2pPr indent="-317500" lvl="1" marL="914400" algn="l">
              <a:lnSpc>
                <a:spcPct val="100000"/>
              </a:lnSpc>
              <a:spcBef>
                <a:spcPts val="560"/>
              </a:spcBef>
              <a:spcAft>
                <a:spcPts val="0"/>
              </a:spcAft>
              <a:buClr>
                <a:schemeClr val="dk1"/>
              </a:buClr>
              <a:buSzPts val="1400"/>
              <a:buFont typeface="Arial"/>
              <a:buChar char="–"/>
              <a:defRPr/>
            </a:lvl2pPr>
            <a:lvl3pPr indent="-317500" lvl="2" marL="1371600" algn="l">
              <a:lnSpc>
                <a:spcPct val="100000"/>
              </a:lnSpc>
              <a:spcBef>
                <a:spcPts val="480"/>
              </a:spcBef>
              <a:spcAft>
                <a:spcPts val="0"/>
              </a:spcAft>
              <a:buClr>
                <a:schemeClr val="dk1"/>
              </a:buClr>
              <a:buSzPts val="1400"/>
              <a:buFont typeface="Arial"/>
              <a:buChar char="•"/>
              <a:defRPr/>
            </a:lvl3pPr>
            <a:lvl4pPr indent="-317500" lvl="3" marL="1828800" algn="l">
              <a:lnSpc>
                <a:spcPct val="100000"/>
              </a:lnSpc>
              <a:spcBef>
                <a:spcPts val="400"/>
              </a:spcBef>
              <a:spcAft>
                <a:spcPts val="0"/>
              </a:spcAft>
              <a:buClr>
                <a:schemeClr val="dk1"/>
              </a:buClr>
              <a:buSzPts val="1400"/>
              <a:buFont typeface="Arial"/>
              <a:buChar char="–"/>
              <a:defRPr/>
            </a:lvl4pPr>
            <a:lvl5pPr indent="-317500" lvl="4" marL="2286000" algn="l">
              <a:lnSpc>
                <a:spcPct val="100000"/>
              </a:lnSpc>
              <a:spcBef>
                <a:spcPts val="400"/>
              </a:spcBef>
              <a:spcAft>
                <a:spcPts val="0"/>
              </a:spcAft>
              <a:buClr>
                <a:schemeClr val="dk1"/>
              </a:buClr>
              <a:buSzPts val="1400"/>
              <a:buFont typeface="Arial"/>
              <a:buChar char="»"/>
              <a:defRPr/>
            </a:lvl5pPr>
            <a:lvl6pPr indent="-317500" lvl="5" marL="2743200" algn="l">
              <a:lnSpc>
                <a:spcPct val="100000"/>
              </a:lnSpc>
              <a:spcBef>
                <a:spcPts val="400"/>
              </a:spcBef>
              <a:spcAft>
                <a:spcPts val="0"/>
              </a:spcAft>
              <a:buClr>
                <a:schemeClr val="dk1"/>
              </a:buClr>
              <a:buSzPts val="1400"/>
              <a:buFont typeface="Arial"/>
              <a:buChar char="•"/>
              <a:defRPr/>
            </a:lvl6pPr>
            <a:lvl7pPr indent="-317500" lvl="6" marL="3200400" algn="l">
              <a:lnSpc>
                <a:spcPct val="100000"/>
              </a:lnSpc>
              <a:spcBef>
                <a:spcPts val="400"/>
              </a:spcBef>
              <a:spcAft>
                <a:spcPts val="0"/>
              </a:spcAft>
              <a:buClr>
                <a:schemeClr val="dk1"/>
              </a:buClr>
              <a:buSzPts val="1400"/>
              <a:buFont typeface="Arial"/>
              <a:buChar char="•"/>
              <a:defRPr/>
            </a:lvl7pPr>
            <a:lvl8pPr indent="-317500" lvl="7" marL="3657600" algn="l">
              <a:lnSpc>
                <a:spcPct val="100000"/>
              </a:lnSpc>
              <a:spcBef>
                <a:spcPts val="400"/>
              </a:spcBef>
              <a:spcAft>
                <a:spcPts val="0"/>
              </a:spcAft>
              <a:buClr>
                <a:schemeClr val="dk1"/>
              </a:buClr>
              <a:buSzPts val="1400"/>
              <a:buFont typeface="Arial"/>
              <a:buChar char="•"/>
              <a:defRPr/>
            </a:lvl8pPr>
            <a:lvl9pPr indent="-317500" lvl="8" marL="4114800" algn="l">
              <a:lnSpc>
                <a:spcPct val="100000"/>
              </a:lnSpc>
              <a:spcBef>
                <a:spcPts val="400"/>
              </a:spcBef>
              <a:spcAft>
                <a:spcPts val="0"/>
              </a:spcAft>
              <a:buClr>
                <a:schemeClr val="dk1"/>
              </a:buClr>
              <a:buSzPts val="1400"/>
              <a:buFont typeface="Arial"/>
              <a:buChar char="•"/>
              <a:defRPr/>
            </a:lvl9pPr>
          </a:lstStyle>
          <a:p/>
        </p:txBody>
      </p:sp>
      <p:sp>
        <p:nvSpPr>
          <p:cNvPr id="81" name="Google Shape;81;p12"/>
          <p:cNvSpPr txBox="1"/>
          <p:nvPr>
            <p:ph idx="10" type="dt"/>
          </p:nvPr>
        </p:nvSpPr>
        <p:spPr>
          <a:xfrm>
            <a:off x="457200" y="6356350"/>
            <a:ext cx="2133599" cy="365099"/>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0000"/>
              </a:buClr>
              <a:buSzPts val="1400"/>
              <a:buFont typeface="Arial"/>
              <a:buNone/>
              <a:defRPr/>
            </a:lvl1pPr>
            <a:lvl2pPr lvl="1" marR="0" algn="l">
              <a:lnSpc>
                <a:spcPct val="100000"/>
              </a:lnSpc>
              <a:spcBef>
                <a:spcPts val="0"/>
              </a:spcBef>
              <a:spcAft>
                <a:spcPts val="0"/>
              </a:spcAft>
              <a:buClr>
                <a:srgbClr val="000000"/>
              </a:buClr>
              <a:buSzPts val="1400"/>
              <a:buFont typeface="Arial"/>
              <a:buNone/>
              <a:defRPr/>
            </a:lvl2pPr>
            <a:lvl3pPr lvl="2" marR="0" algn="l">
              <a:lnSpc>
                <a:spcPct val="100000"/>
              </a:lnSpc>
              <a:spcBef>
                <a:spcPts val="0"/>
              </a:spcBef>
              <a:spcAft>
                <a:spcPts val="0"/>
              </a:spcAft>
              <a:buClr>
                <a:srgbClr val="000000"/>
              </a:buClr>
              <a:buSzPts val="1400"/>
              <a:buFont typeface="Arial"/>
              <a:buNone/>
              <a:defRPr/>
            </a:lvl3pPr>
            <a:lvl4pPr lvl="3" marR="0" algn="l">
              <a:lnSpc>
                <a:spcPct val="100000"/>
              </a:lnSpc>
              <a:spcBef>
                <a:spcPts val="0"/>
              </a:spcBef>
              <a:spcAft>
                <a:spcPts val="0"/>
              </a:spcAft>
              <a:buClr>
                <a:srgbClr val="000000"/>
              </a:buClr>
              <a:buSzPts val="1400"/>
              <a:buFont typeface="Arial"/>
              <a:buNone/>
              <a:defRPr/>
            </a:lvl4pPr>
            <a:lvl5pPr lvl="4" marR="0" algn="l">
              <a:lnSpc>
                <a:spcPct val="100000"/>
              </a:lnSpc>
              <a:spcBef>
                <a:spcPts val="0"/>
              </a:spcBef>
              <a:spcAft>
                <a:spcPts val="0"/>
              </a:spcAft>
              <a:buClr>
                <a:srgbClr val="000000"/>
              </a:buClr>
              <a:buSzPts val="1400"/>
              <a:buFont typeface="Arial"/>
              <a:buNone/>
              <a:defRPr/>
            </a:lvl5pPr>
            <a:lvl6pPr lvl="5" marR="0" algn="l">
              <a:lnSpc>
                <a:spcPct val="100000"/>
              </a:lnSpc>
              <a:spcBef>
                <a:spcPts val="0"/>
              </a:spcBef>
              <a:spcAft>
                <a:spcPts val="0"/>
              </a:spcAft>
              <a:buClr>
                <a:srgbClr val="000000"/>
              </a:buClr>
              <a:buSzPts val="1400"/>
              <a:buFont typeface="Arial"/>
              <a:buNone/>
              <a:defRPr/>
            </a:lvl6pPr>
            <a:lvl7pPr lvl="6" marR="0" algn="l">
              <a:lnSpc>
                <a:spcPct val="100000"/>
              </a:lnSpc>
              <a:spcBef>
                <a:spcPts val="0"/>
              </a:spcBef>
              <a:spcAft>
                <a:spcPts val="0"/>
              </a:spcAft>
              <a:buClr>
                <a:srgbClr val="000000"/>
              </a:buClr>
              <a:buSzPts val="1400"/>
              <a:buFont typeface="Arial"/>
              <a:buNone/>
              <a:defRPr/>
            </a:lvl7pPr>
            <a:lvl8pPr lvl="7" marR="0" algn="l">
              <a:lnSpc>
                <a:spcPct val="100000"/>
              </a:lnSpc>
              <a:spcBef>
                <a:spcPts val="0"/>
              </a:spcBef>
              <a:spcAft>
                <a:spcPts val="0"/>
              </a:spcAft>
              <a:buClr>
                <a:srgbClr val="000000"/>
              </a:buClr>
              <a:buSzPts val="1400"/>
              <a:buFont typeface="Arial"/>
              <a:buNone/>
              <a:defRPr/>
            </a:lvl8pPr>
            <a:lvl9pPr lvl="8" marR="0" algn="l">
              <a:lnSpc>
                <a:spcPct val="100000"/>
              </a:lnSpc>
              <a:spcBef>
                <a:spcPts val="0"/>
              </a:spcBef>
              <a:spcAft>
                <a:spcPts val="0"/>
              </a:spcAft>
              <a:buClr>
                <a:srgbClr val="000000"/>
              </a:buClr>
              <a:buSzPts val="1400"/>
              <a:buFont typeface="Arial"/>
              <a:buNone/>
              <a:defRPr/>
            </a:lvl9pPr>
          </a:lstStyle>
          <a:p/>
        </p:txBody>
      </p:sp>
      <p:sp>
        <p:nvSpPr>
          <p:cNvPr id="82" name="Google Shape;82;p12"/>
          <p:cNvSpPr txBox="1"/>
          <p:nvPr>
            <p:ph idx="11" type="ftr"/>
          </p:nvPr>
        </p:nvSpPr>
        <p:spPr>
          <a:xfrm>
            <a:off x="3124200" y="6356350"/>
            <a:ext cx="2895600" cy="365099"/>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000000"/>
              </a:buClr>
              <a:buSzPts val="1400"/>
              <a:buFont typeface="Arial"/>
              <a:buNone/>
              <a:defRPr/>
            </a:lvl1pPr>
            <a:lvl2pPr lvl="1" marR="0" algn="l">
              <a:lnSpc>
                <a:spcPct val="100000"/>
              </a:lnSpc>
              <a:spcBef>
                <a:spcPts val="0"/>
              </a:spcBef>
              <a:spcAft>
                <a:spcPts val="0"/>
              </a:spcAft>
              <a:buClr>
                <a:srgbClr val="000000"/>
              </a:buClr>
              <a:buSzPts val="1400"/>
              <a:buFont typeface="Arial"/>
              <a:buNone/>
              <a:defRPr/>
            </a:lvl2pPr>
            <a:lvl3pPr lvl="2" marR="0" algn="l">
              <a:lnSpc>
                <a:spcPct val="100000"/>
              </a:lnSpc>
              <a:spcBef>
                <a:spcPts val="0"/>
              </a:spcBef>
              <a:spcAft>
                <a:spcPts val="0"/>
              </a:spcAft>
              <a:buClr>
                <a:srgbClr val="000000"/>
              </a:buClr>
              <a:buSzPts val="1400"/>
              <a:buFont typeface="Arial"/>
              <a:buNone/>
              <a:defRPr/>
            </a:lvl3pPr>
            <a:lvl4pPr lvl="3" marR="0" algn="l">
              <a:lnSpc>
                <a:spcPct val="100000"/>
              </a:lnSpc>
              <a:spcBef>
                <a:spcPts val="0"/>
              </a:spcBef>
              <a:spcAft>
                <a:spcPts val="0"/>
              </a:spcAft>
              <a:buClr>
                <a:srgbClr val="000000"/>
              </a:buClr>
              <a:buSzPts val="1400"/>
              <a:buFont typeface="Arial"/>
              <a:buNone/>
              <a:defRPr/>
            </a:lvl4pPr>
            <a:lvl5pPr lvl="4" marR="0" algn="l">
              <a:lnSpc>
                <a:spcPct val="100000"/>
              </a:lnSpc>
              <a:spcBef>
                <a:spcPts val="0"/>
              </a:spcBef>
              <a:spcAft>
                <a:spcPts val="0"/>
              </a:spcAft>
              <a:buClr>
                <a:srgbClr val="000000"/>
              </a:buClr>
              <a:buSzPts val="1400"/>
              <a:buFont typeface="Arial"/>
              <a:buNone/>
              <a:defRPr/>
            </a:lvl5pPr>
            <a:lvl6pPr lvl="5" marR="0" algn="l">
              <a:lnSpc>
                <a:spcPct val="100000"/>
              </a:lnSpc>
              <a:spcBef>
                <a:spcPts val="0"/>
              </a:spcBef>
              <a:spcAft>
                <a:spcPts val="0"/>
              </a:spcAft>
              <a:buClr>
                <a:srgbClr val="000000"/>
              </a:buClr>
              <a:buSzPts val="1400"/>
              <a:buFont typeface="Arial"/>
              <a:buNone/>
              <a:defRPr/>
            </a:lvl6pPr>
            <a:lvl7pPr lvl="6" marR="0" algn="l">
              <a:lnSpc>
                <a:spcPct val="100000"/>
              </a:lnSpc>
              <a:spcBef>
                <a:spcPts val="0"/>
              </a:spcBef>
              <a:spcAft>
                <a:spcPts val="0"/>
              </a:spcAft>
              <a:buClr>
                <a:srgbClr val="000000"/>
              </a:buClr>
              <a:buSzPts val="1400"/>
              <a:buFont typeface="Arial"/>
              <a:buNone/>
              <a:defRPr/>
            </a:lvl7pPr>
            <a:lvl8pPr lvl="7" marR="0" algn="l">
              <a:lnSpc>
                <a:spcPct val="100000"/>
              </a:lnSpc>
              <a:spcBef>
                <a:spcPts val="0"/>
              </a:spcBef>
              <a:spcAft>
                <a:spcPts val="0"/>
              </a:spcAft>
              <a:buClr>
                <a:srgbClr val="000000"/>
              </a:buClr>
              <a:buSzPts val="1400"/>
              <a:buFont typeface="Arial"/>
              <a:buNone/>
              <a:defRPr/>
            </a:lvl8pPr>
            <a:lvl9pPr lvl="8" marR="0" algn="l">
              <a:lnSpc>
                <a:spcPct val="100000"/>
              </a:lnSpc>
              <a:spcBef>
                <a:spcPts val="0"/>
              </a:spcBef>
              <a:spcAft>
                <a:spcPts val="0"/>
              </a:spcAft>
              <a:buClr>
                <a:srgbClr val="000000"/>
              </a:buClr>
              <a:buSzPts val="1400"/>
              <a:buFont typeface="Arial"/>
              <a:buNone/>
              <a:defRPr/>
            </a:lvl9pPr>
          </a:lstStyle>
          <a:p/>
        </p:txBody>
      </p:sp>
      <p:sp>
        <p:nvSpPr>
          <p:cNvPr id="83" name="Google Shape;83;p12"/>
          <p:cNvSpPr txBox="1"/>
          <p:nvPr>
            <p:ph idx="12" type="sldNum"/>
          </p:nvPr>
        </p:nvSpPr>
        <p:spPr>
          <a:xfrm>
            <a:off x="6553200" y="6356350"/>
            <a:ext cx="2133599" cy="365099"/>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3"/>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dk1"/>
              </a:buClr>
              <a:buSzPts val="1400"/>
              <a:buFont typeface="Calibri"/>
              <a:buNone/>
              <a:defRPr/>
            </a:lvl1pPr>
            <a:lvl2pPr lvl="1" algn="l">
              <a:lnSpc>
                <a:spcPct val="100000"/>
              </a:lnSpc>
              <a:spcBef>
                <a:spcPts val="0"/>
              </a:spcBef>
              <a:spcAft>
                <a:spcPts val="0"/>
              </a:spcAft>
              <a:buClr>
                <a:srgbClr val="000000"/>
              </a:buClr>
              <a:buSzPts val="1400"/>
              <a:buFont typeface="Arial"/>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3"/>
          <p:cNvSpPr txBox="1"/>
          <p:nvPr>
            <p:ph idx="1" type="body"/>
          </p:nvPr>
        </p:nvSpPr>
        <p:spPr>
          <a:xfrm>
            <a:off x="457200" y="1600200"/>
            <a:ext cx="8229600" cy="4526100"/>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640"/>
              </a:spcBef>
              <a:spcAft>
                <a:spcPts val="0"/>
              </a:spcAft>
              <a:buClr>
                <a:schemeClr val="dk1"/>
              </a:buClr>
              <a:buSzPts val="1400"/>
              <a:buFont typeface="Arial"/>
              <a:buChar char="•"/>
              <a:defRPr/>
            </a:lvl1pPr>
            <a:lvl2pPr indent="-317500" lvl="1" marL="914400" algn="l">
              <a:lnSpc>
                <a:spcPct val="100000"/>
              </a:lnSpc>
              <a:spcBef>
                <a:spcPts val="560"/>
              </a:spcBef>
              <a:spcAft>
                <a:spcPts val="0"/>
              </a:spcAft>
              <a:buClr>
                <a:schemeClr val="dk1"/>
              </a:buClr>
              <a:buSzPts val="1400"/>
              <a:buFont typeface="Arial"/>
              <a:buChar char="–"/>
              <a:defRPr/>
            </a:lvl2pPr>
            <a:lvl3pPr indent="-317500" lvl="2" marL="1371600" algn="l">
              <a:lnSpc>
                <a:spcPct val="100000"/>
              </a:lnSpc>
              <a:spcBef>
                <a:spcPts val="480"/>
              </a:spcBef>
              <a:spcAft>
                <a:spcPts val="0"/>
              </a:spcAft>
              <a:buClr>
                <a:schemeClr val="dk1"/>
              </a:buClr>
              <a:buSzPts val="1400"/>
              <a:buFont typeface="Arial"/>
              <a:buChar char="•"/>
              <a:defRPr/>
            </a:lvl3pPr>
            <a:lvl4pPr indent="-317500" lvl="3" marL="1828800" algn="l">
              <a:lnSpc>
                <a:spcPct val="100000"/>
              </a:lnSpc>
              <a:spcBef>
                <a:spcPts val="400"/>
              </a:spcBef>
              <a:spcAft>
                <a:spcPts val="0"/>
              </a:spcAft>
              <a:buClr>
                <a:schemeClr val="dk1"/>
              </a:buClr>
              <a:buSzPts val="1400"/>
              <a:buFont typeface="Arial"/>
              <a:buChar char="–"/>
              <a:defRPr/>
            </a:lvl4pPr>
            <a:lvl5pPr indent="-317500" lvl="4" marL="2286000" algn="l">
              <a:lnSpc>
                <a:spcPct val="100000"/>
              </a:lnSpc>
              <a:spcBef>
                <a:spcPts val="400"/>
              </a:spcBef>
              <a:spcAft>
                <a:spcPts val="0"/>
              </a:spcAft>
              <a:buClr>
                <a:schemeClr val="dk1"/>
              </a:buClr>
              <a:buSzPts val="1400"/>
              <a:buFont typeface="Arial"/>
              <a:buChar char="»"/>
              <a:defRPr/>
            </a:lvl5pPr>
            <a:lvl6pPr indent="-317500" lvl="5" marL="2743200" algn="l">
              <a:lnSpc>
                <a:spcPct val="100000"/>
              </a:lnSpc>
              <a:spcBef>
                <a:spcPts val="400"/>
              </a:spcBef>
              <a:spcAft>
                <a:spcPts val="0"/>
              </a:spcAft>
              <a:buClr>
                <a:schemeClr val="dk1"/>
              </a:buClr>
              <a:buSzPts val="1400"/>
              <a:buFont typeface="Arial"/>
              <a:buChar char="•"/>
              <a:defRPr/>
            </a:lvl6pPr>
            <a:lvl7pPr indent="-317500" lvl="6" marL="3200400" algn="l">
              <a:lnSpc>
                <a:spcPct val="100000"/>
              </a:lnSpc>
              <a:spcBef>
                <a:spcPts val="400"/>
              </a:spcBef>
              <a:spcAft>
                <a:spcPts val="0"/>
              </a:spcAft>
              <a:buClr>
                <a:schemeClr val="dk1"/>
              </a:buClr>
              <a:buSzPts val="1400"/>
              <a:buFont typeface="Arial"/>
              <a:buChar char="•"/>
              <a:defRPr/>
            </a:lvl7pPr>
            <a:lvl8pPr indent="-317500" lvl="7" marL="3657600" algn="l">
              <a:lnSpc>
                <a:spcPct val="100000"/>
              </a:lnSpc>
              <a:spcBef>
                <a:spcPts val="400"/>
              </a:spcBef>
              <a:spcAft>
                <a:spcPts val="0"/>
              </a:spcAft>
              <a:buClr>
                <a:schemeClr val="dk1"/>
              </a:buClr>
              <a:buSzPts val="1400"/>
              <a:buFont typeface="Arial"/>
              <a:buChar char="•"/>
              <a:defRPr/>
            </a:lvl8pPr>
            <a:lvl9pPr indent="-317500" lvl="8" marL="4114800" algn="l">
              <a:lnSpc>
                <a:spcPct val="100000"/>
              </a:lnSpc>
              <a:spcBef>
                <a:spcPts val="400"/>
              </a:spcBef>
              <a:spcAft>
                <a:spcPts val="0"/>
              </a:spcAft>
              <a:buClr>
                <a:schemeClr val="dk1"/>
              </a:buClr>
              <a:buSzPts val="1400"/>
              <a:buFont typeface="Arial"/>
              <a:buChar char="•"/>
              <a:defRPr/>
            </a:lvl9pPr>
          </a:lstStyle>
          <a:p/>
        </p:txBody>
      </p:sp>
      <p:sp>
        <p:nvSpPr>
          <p:cNvPr id="24" name="Google Shape;24;p3"/>
          <p:cNvSpPr txBox="1"/>
          <p:nvPr>
            <p:ph idx="10" type="dt"/>
          </p:nvPr>
        </p:nvSpPr>
        <p:spPr>
          <a:xfrm>
            <a:off x="457200" y="6356350"/>
            <a:ext cx="2133599" cy="365099"/>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0000"/>
              </a:buClr>
              <a:buSzPts val="1400"/>
              <a:buFont typeface="Arial"/>
              <a:buNone/>
              <a:defRPr/>
            </a:lvl1pPr>
            <a:lvl2pPr lvl="1" marR="0" algn="l">
              <a:lnSpc>
                <a:spcPct val="100000"/>
              </a:lnSpc>
              <a:spcBef>
                <a:spcPts val="0"/>
              </a:spcBef>
              <a:spcAft>
                <a:spcPts val="0"/>
              </a:spcAft>
              <a:buClr>
                <a:srgbClr val="000000"/>
              </a:buClr>
              <a:buSzPts val="1400"/>
              <a:buFont typeface="Arial"/>
              <a:buNone/>
              <a:defRPr/>
            </a:lvl2pPr>
            <a:lvl3pPr lvl="2" marR="0" algn="l">
              <a:lnSpc>
                <a:spcPct val="100000"/>
              </a:lnSpc>
              <a:spcBef>
                <a:spcPts val="0"/>
              </a:spcBef>
              <a:spcAft>
                <a:spcPts val="0"/>
              </a:spcAft>
              <a:buClr>
                <a:srgbClr val="000000"/>
              </a:buClr>
              <a:buSzPts val="1400"/>
              <a:buFont typeface="Arial"/>
              <a:buNone/>
              <a:defRPr/>
            </a:lvl3pPr>
            <a:lvl4pPr lvl="3" marR="0" algn="l">
              <a:lnSpc>
                <a:spcPct val="100000"/>
              </a:lnSpc>
              <a:spcBef>
                <a:spcPts val="0"/>
              </a:spcBef>
              <a:spcAft>
                <a:spcPts val="0"/>
              </a:spcAft>
              <a:buClr>
                <a:srgbClr val="000000"/>
              </a:buClr>
              <a:buSzPts val="1400"/>
              <a:buFont typeface="Arial"/>
              <a:buNone/>
              <a:defRPr/>
            </a:lvl4pPr>
            <a:lvl5pPr lvl="4" marR="0" algn="l">
              <a:lnSpc>
                <a:spcPct val="100000"/>
              </a:lnSpc>
              <a:spcBef>
                <a:spcPts val="0"/>
              </a:spcBef>
              <a:spcAft>
                <a:spcPts val="0"/>
              </a:spcAft>
              <a:buClr>
                <a:srgbClr val="000000"/>
              </a:buClr>
              <a:buSzPts val="1400"/>
              <a:buFont typeface="Arial"/>
              <a:buNone/>
              <a:defRPr/>
            </a:lvl5pPr>
            <a:lvl6pPr lvl="5" marR="0" algn="l">
              <a:lnSpc>
                <a:spcPct val="100000"/>
              </a:lnSpc>
              <a:spcBef>
                <a:spcPts val="0"/>
              </a:spcBef>
              <a:spcAft>
                <a:spcPts val="0"/>
              </a:spcAft>
              <a:buClr>
                <a:srgbClr val="000000"/>
              </a:buClr>
              <a:buSzPts val="1400"/>
              <a:buFont typeface="Arial"/>
              <a:buNone/>
              <a:defRPr/>
            </a:lvl6pPr>
            <a:lvl7pPr lvl="6" marR="0" algn="l">
              <a:lnSpc>
                <a:spcPct val="100000"/>
              </a:lnSpc>
              <a:spcBef>
                <a:spcPts val="0"/>
              </a:spcBef>
              <a:spcAft>
                <a:spcPts val="0"/>
              </a:spcAft>
              <a:buClr>
                <a:srgbClr val="000000"/>
              </a:buClr>
              <a:buSzPts val="1400"/>
              <a:buFont typeface="Arial"/>
              <a:buNone/>
              <a:defRPr/>
            </a:lvl7pPr>
            <a:lvl8pPr lvl="7" marR="0" algn="l">
              <a:lnSpc>
                <a:spcPct val="100000"/>
              </a:lnSpc>
              <a:spcBef>
                <a:spcPts val="0"/>
              </a:spcBef>
              <a:spcAft>
                <a:spcPts val="0"/>
              </a:spcAft>
              <a:buClr>
                <a:srgbClr val="000000"/>
              </a:buClr>
              <a:buSzPts val="1400"/>
              <a:buFont typeface="Arial"/>
              <a:buNone/>
              <a:defRPr/>
            </a:lvl8pPr>
            <a:lvl9pPr lvl="8" marR="0" algn="l">
              <a:lnSpc>
                <a:spcPct val="100000"/>
              </a:lnSpc>
              <a:spcBef>
                <a:spcPts val="0"/>
              </a:spcBef>
              <a:spcAft>
                <a:spcPts val="0"/>
              </a:spcAft>
              <a:buClr>
                <a:srgbClr val="000000"/>
              </a:buClr>
              <a:buSzPts val="1400"/>
              <a:buFont typeface="Arial"/>
              <a:buNone/>
              <a:defRPr/>
            </a:lvl9pPr>
          </a:lstStyle>
          <a:p/>
        </p:txBody>
      </p:sp>
      <p:sp>
        <p:nvSpPr>
          <p:cNvPr id="25" name="Google Shape;25;p3"/>
          <p:cNvSpPr txBox="1"/>
          <p:nvPr>
            <p:ph idx="11" type="ftr"/>
          </p:nvPr>
        </p:nvSpPr>
        <p:spPr>
          <a:xfrm>
            <a:off x="3124200" y="6356350"/>
            <a:ext cx="2895600" cy="365099"/>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000000"/>
              </a:buClr>
              <a:buSzPts val="1400"/>
              <a:buFont typeface="Arial"/>
              <a:buNone/>
              <a:defRPr/>
            </a:lvl1pPr>
            <a:lvl2pPr lvl="1" marR="0" algn="l">
              <a:lnSpc>
                <a:spcPct val="100000"/>
              </a:lnSpc>
              <a:spcBef>
                <a:spcPts val="0"/>
              </a:spcBef>
              <a:spcAft>
                <a:spcPts val="0"/>
              </a:spcAft>
              <a:buClr>
                <a:srgbClr val="000000"/>
              </a:buClr>
              <a:buSzPts val="1400"/>
              <a:buFont typeface="Arial"/>
              <a:buNone/>
              <a:defRPr/>
            </a:lvl2pPr>
            <a:lvl3pPr lvl="2" marR="0" algn="l">
              <a:lnSpc>
                <a:spcPct val="100000"/>
              </a:lnSpc>
              <a:spcBef>
                <a:spcPts val="0"/>
              </a:spcBef>
              <a:spcAft>
                <a:spcPts val="0"/>
              </a:spcAft>
              <a:buClr>
                <a:srgbClr val="000000"/>
              </a:buClr>
              <a:buSzPts val="1400"/>
              <a:buFont typeface="Arial"/>
              <a:buNone/>
              <a:defRPr/>
            </a:lvl3pPr>
            <a:lvl4pPr lvl="3" marR="0" algn="l">
              <a:lnSpc>
                <a:spcPct val="100000"/>
              </a:lnSpc>
              <a:spcBef>
                <a:spcPts val="0"/>
              </a:spcBef>
              <a:spcAft>
                <a:spcPts val="0"/>
              </a:spcAft>
              <a:buClr>
                <a:srgbClr val="000000"/>
              </a:buClr>
              <a:buSzPts val="1400"/>
              <a:buFont typeface="Arial"/>
              <a:buNone/>
              <a:defRPr/>
            </a:lvl4pPr>
            <a:lvl5pPr lvl="4" marR="0" algn="l">
              <a:lnSpc>
                <a:spcPct val="100000"/>
              </a:lnSpc>
              <a:spcBef>
                <a:spcPts val="0"/>
              </a:spcBef>
              <a:spcAft>
                <a:spcPts val="0"/>
              </a:spcAft>
              <a:buClr>
                <a:srgbClr val="000000"/>
              </a:buClr>
              <a:buSzPts val="1400"/>
              <a:buFont typeface="Arial"/>
              <a:buNone/>
              <a:defRPr/>
            </a:lvl5pPr>
            <a:lvl6pPr lvl="5" marR="0" algn="l">
              <a:lnSpc>
                <a:spcPct val="100000"/>
              </a:lnSpc>
              <a:spcBef>
                <a:spcPts val="0"/>
              </a:spcBef>
              <a:spcAft>
                <a:spcPts val="0"/>
              </a:spcAft>
              <a:buClr>
                <a:srgbClr val="000000"/>
              </a:buClr>
              <a:buSzPts val="1400"/>
              <a:buFont typeface="Arial"/>
              <a:buNone/>
              <a:defRPr/>
            </a:lvl6pPr>
            <a:lvl7pPr lvl="6" marR="0" algn="l">
              <a:lnSpc>
                <a:spcPct val="100000"/>
              </a:lnSpc>
              <a:spcBef>
                <a:spcPts val="0"/>
              </a:spcBef>
              <a:spcAft>
                <a:spcPts val="0"/>
              </a:spcAft>
              <a:buClr>
                <a:srgbClr val="000000"/>
              </a:buClr>
              <a:buSzPts val="1400"/>
              <a:buFont typeface="Arial"/>
              <a:buNone/>
              <a:defRPr/>
            </a:lvl7pPr>
            <a:lvl8pPr lvl="7" marR="0" algn="l">
              <a:lnSpc>
                <a:spcPct val="100000"/>
              </a:lnSpc>
              <a:spcBef>
                <a:spcPts val="0"/>
              </a:spcBef>
              <a:spcAft>
                <a:spcPts val="0"/>
              </a:spcAft>
              <a:buClr>
                <a:srgbClr val="000000"/>
              </a:buClr>
              <a:buSzPts val="1400"/>
              <a:buFont typeface="Arial"/>
              <a:buNone/>
              <a:defRPr/>
            </a:lvl8pPr>
            <a:lvl9pPr lvl="8" marR="0" algn="l">
              <a:lnSpc>
                <a:spcPct val="100000"/>
              </a:lnSpc>
              <a:spcBef>
                <a:spcPts val="0"/>
              </a:spcBef>
              <a:spcAft>
                <a:spcPts val="0"/>
              </a:spcAft>
              <a:buClr>
                <a:srgbClr val="000000"/>
              </a:buClr>
              <a:buSzPts val="1400"/>
              <a:buFont typeface="Arial"/>
              <a:buNone/>
              <a:defRPr/>
            </a:lvl9pPr>
          </a:lstStyle>
          <a:p/>
        </p:txBody>
      </p:sp>
      <p:sp>
        <p:nvSpPr>
          <p:cNvPr id="26" name="Google Shape;26;p3"/>
          <p:cNvSpPr txBox="1"/>
          <p:nvPr>
            <p:ph idx="12" type="sldNum"/>
          </p:nvPr>
        </p:nvSpPr>
        <p:spPr>
          <a:xfrm>
            <a:off x="6553200" y="6356350"/>
            <a:ext cx="2133599" cy="365099"/>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7" name="Shape 27"/>
        <p:cNvGrpSpPr/>
        <p:nvPr/>
      </p:nvGrpSpPr>
      <p:grpSpPr>
        <a:xfrm>
          <a:off x="0" y="0"/>
          <a:ext cx="0" cy="0"/>
          <a:chOff x="0" y="0"/>
          <a:chExt cx="0" cy="0"/>
        </a:xfrm>
      </p:grpSpPr>
      <p:sp>
        <p:nvSpPr>
          <p:cNvPr id="28" name="Google Shape;28;p4"/>
          <p:cNvSpPr txBox="1"/>
          <p:nvPr>
            <p:ph idx="10" type="dt"/>
          </p:nvPr>
        </p:nvSpPr>
        <p:spPr>
          <a:xfrm>
            <a:off x="457200" y="6356350"/>
            <a:ext cx="2133599" cy="365099"/>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0000"/>
              </a:buClr>
              <a:buSzPts val="1400"/>
              <a:buFont typeface="Arial"/>
              <a:buNone/>
              <a:defRPr/>
            </a:lvl1pPr>
            <a:lvl2pPr lvl="1" marR="0" algn="l">
              <a:lnSpc>
                <a:spcPct val="100000"/>
              </a:lnSpc>
              <a:spcBef>
                <a:spcPts val="0"/>
              </a:spcBef>
              <a:spcAft>
                <a:spcPts val="0"/>
              </a:spcAft>
              <a:buClr>
                <a:srgbClr val="000000"/>
              </a:buClr>
              <a:buSzPts val="1400"/>
              <a:buFont typeface="Arial"/>
              <a:buNone/>
              <a:defRPr/>
            </a:lvl2pPr>
            <a:lvl3pPr lvl="2" marR="0" algn="l">
              <a:lnSpc>
                <a:spcPct val="100000"/>
              </a:lnSpc>
              <a:spcBef>
                <a:spcPts val="0"/>
              </a:spcBef>
              <a:spcAft>
                <a:spcPts val="0"/>
              </a:spcAft>
              <a:buClr>
                <a:srgbClr val="000000"/>
              </a:buClr>
              <a:buSzPts val="1400"/>
              <a:buFont typeface="Arial"/>
              <a:buNone/>
              <a:defRPr/>
            </a:lvl3pPr>
            <a:lvl4pPr lvl="3" marR="0" algn="l">
              <a:lnSpc>
                <a:spcPct val="100000"/>
              </a:lnSpc>
              <a:spcBef>
                <a:spcPts val="0"/>
              </a:spcBef>
              <a:spcAft>
                <a:spcPts val="0"/>
              </a:spcAft>
              <a:buClr>
                <a:srgbClr val="000000"/>
              </a:buClr>
              <a:buSzPts val="1400"/>
              <a:buFont typeface="Arial"/>
              <a:buNone/>
              <a:defRPr/>
            </a:lvl4pPr>
            <a:lvl5pPr lvl="4" marR="0" algn="l">
              <a:lnSpc>
                <a:spcPct val="100000"/>
              </a:lnSpc>
              <a:spcBef>
                <a:spcPts val="0"/>
              </a:spcBef>
              <a:spcAft>
                <a:spcPts val="0"/>
              </a:spcAft>
              <a:buClr>
                <a:srgbClr val="000000"/>
              </a:buClr>
              <a:buSzPts val="1400"/>
              <a:buFont typeface="Arial"/>
              <a:buNone/>
              <a:defRPr/>
            </a:lvl5pPr>
            <a:lvl6pPr lvl="5" marR="0" algn="l">
              <a:lnSpc>
                <a:spcPct val="100000"/>
              </a:lnSpc>
              <a:spcBef>
                <a:spcPts val="0"/>
              </a:spcBef>
              <a:spcAft>
                <a:spcPts val="0"/>
              </a:spcAft>
              <a:buClr>
                <a:srgbClr val="000000"/>
              </a:buClr>
              <a:buSzPts val="1400"/>
              <a:buFont typeface="Arial"/>
              <a:buNone/>
              <a:defRPr/>
            </a:lvl6pPr>
            <a:lvl7pPr lvl="6" marR="0" algn="l">
              <a:lnSpc>
                <a:spcPct val="100000"/>
              </a:lnSpc>
              <a:spcBef>
                <a:spcPts val="0"/>
              </a:spcBef>
              <a:spcAft>
                <a:spcPts val="0"/>
              </a:spcAft>
              <a:buClr>
                <a:srgbClr val="000000"/>
              </a:buClr>
              <a:buSzPts val="1400"/>
              <a:buFont typeface="Arial"/>
              <a:buNone/>
              <a:defRPr/>
            </a:lvl7pPr>
            <a:lvl8pPr lvl="7" marR="0" algn="l">
              <a:lnSpc>
                <a:spcPct val="100000"/>
              </a:lnSpc>
              <a:spcBef>
                <a:spcPts val="0"/>
              </a:spcBef>
              <a:spcAft>
                <a:spcPts val="0"/>
              </a:spcAft>
              <a:buClr>
                <a:srgbClr val="000000"/>
              </a:buClr>
              <a:buSzPts val="1400"/>
              <a:buFont typeface="Arial"/>
              <a:buNone/>
              <a:defRPr/>
            </a:lvl8pPr>
            <a:lvl9pPr lvl="8" marR="0" algn="l">
              <a:lnSpc>
                <a:spcPct val="100000"/>
              </a:lnSpc>
              <a:spcBef>
                <a:spcPts val="0"/>
              </a:spcBef>
              <a:spcAft>
                <a:spcPts val="0"/>
              </a:spcAft>
              <a:buClr>
                <a:srgbClr val="000000"/>
              </a:buClr>
              <a:buSzPts val="1400"/>
              <a:buFont typeface="Arial"/>
              <a:buNone/>
              <a:defRPr/>
            </a:lvl9pPr>
          </a:lstStyle>
          <a:p/>
        </p:txBody>
      </p:sp>
      <p:sp>
        <p:nvSpPr>
          <p:cNvPr id="29" name="Google Shape;29;p4"/>
          <p:cNvSpPr txBox="1"/>
          <p:nvPr>
            <p:ph idx="11" type="ftr"/>
          </p:nvPr>
        </p:nvSpPr>
        <p:spPr>
          <a:xfrm>
            <a:off x="3124200" y="6356350"/>
            <a:ext cx="2895600" cy="365099"/>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000000"/>
              </a:buClr>
              <a:buSzPts val="1400"/>
              <a:buFont typeface="Arial"/>
              <a:buNone/>
              <a:defRPr/>
            </a:lvl1pPr>
            <a:lvl2pPr lvl="1" marR="0" algn="l">
              <a:lnSpc>
                <a:spcPct val="100000"/>
              </a:lnSpc>
              <a:spcBef>
                <a:spcPts val="0"/>
              </a:spcBef>
              <a:spcAft>
                <a:spcPts val="0"/>
              </a:spcAft>
              <a:buClr>
                <a:srgbClr val="000000"/>
              </a:buClr>
              <a:buSzPts val="1400"/>
              <a:buFont typeface="Arial"/>
              <a:buNone/>
              <a:defRPr/>
            </a:lvl2pPr>
            <a:lvl3pPr lvl="2" marR="0" algn="l">
              <a:lnSpc>
                <a:spcPct val="100000"/>
              </a:lnSpc>
              <a:spcBef>
                <a:spcPts val="0"/>
              </a:spcBef>
              <a:spcAft>
                <a:spcPts val="0"/>
              </a:spcAft>
              <a:buClr>
                <a:srgbClr val="000000"/>
              </a:buClr>
              <a:buSzPts val="1400"/>
              <a:buFont typeface="Arial"/>
              <a:buNone/>
              <a:defRPr/>
            </a:lvl3pPr>
            <a:lvl4pPr lvl="3" marR="0" algn="l">
              <a:lnSpc>
                <a:spcPct val="100000"/>
              </a:lnSpc>
              <a:spcBef>
                <a:spcPts val="0"/>
              </a:spcBef>
              <a:spcAft>
                <a:spcPts val="0"/>
              </a:spcAft>
              <a:buClr>
                <a:srgbClr val="000000"/>
              </a:buClr>
              <a:buSzPts val="1400"/>
              <a:buFont typeface="Arial"/>
              <a:buNone/>
              <a:defRPr/>
            </a:lvl4pPr>
            <a:lvl5pPr lvl="4" marR="0" algn="l">
              <a:lnSpc>
                <a:spcPct val="100000"/>
              </a:lnSpc>
              <a:spcBef>
                <a:spcPts val="0"/>
              </a:spcBef>
              <a:spcAft>
                <a:spcPts val="0"/>
              </a:spcAft>
              <a:buClr>
                <a:srgbClr val="000000"/>
              </a:buClr>
              <a:buSzPts val="1400"/>
              <a:buFont typeface="Arial"/>
              <a:buNone/>
              <a:defRPr/>
            </a:lvl5pPr>
            <a:lvl6pPr lvl="5" marR="0" algn="l">
              <a:lnSpc>
                <a:spcPct val="100000"/>
              </a:lnSpc>
              <a:spcBef>
                <a:spcPts val="0"/>
              </a:spcBef>
              <a:spcAft>
                <a:spcPts val="0"/>
              </a:spcAft>
              <a:buClr>
                <a:srgbClr val="000000"/>
              </a:buClr>
              <a:buSzPts val="1400"/>
              <a:buFont typeface="Arial"/>
              <a:buNone/>
              <a:defRPr/>
            </a:lvl6pPr>
            <a:lvl7pPr lvl="6" marR="0" algn="l">
              <a:lnSpc>
                <a:spcPct val="100000"/>
              </a:lnSpc>
              <a:spcBef>
                <a:spcPts val="0"/>
              </a:spcBef>
              <a:spcAft>
                <a:spcPts val="0"/>
              </a:spcAft>
              <a:buClr>
                <a:srgbClr val="000000"/>
              </a:buClr>
              <a:buSzPts val="1400"/>
              <a:buFont typeface="Arial"/>
              <a:buNone/>
              <a:defRPr/>
            </a:lvl7pPr>
            <a:lvl8pPr lvl="7" marR="0" algn="l">
              <a:lnSpc>
                <a:spcPct val="100000"/>
              </a:lnSpc>
              <a:spcBef>
                <a:spcPts val="0"/>
              </a:spcBef>
              <a:spcAft>
                <a:spcPts val="0"/>
              </a:spcAft>
              <a:buClr>
                <a:srgbClr val="000000"/>
              </a:buClr>
              <a:buSzPts val="1400"/>
              <a:buFont typeface="Arial"/>
              <a:buNone/>
              <a:defRPr/>
            </a:lvl8pPr>
            <a:lvl9pPr lvl="8" marR="0" algn="l">
              <a:lnSpc>
                <a:spcPct val="100000"/>
              </a:lnSpc>
              <a:spcBef>
                <a:spcPts val="0"/>
              </a:spcBef>
              <a:spcAft>
                <a:spcPts val="0"/>
              </a:spcAft>
              <a:buClr>
                <a:srgbClr val="000000"/>
              </a:buClr>
              <a:buSzPts val="1400"/>
              <a:buFont typeface="Arial"/>
              <a:buNone/>
              <a:defRPr/>
            </a:lvl9pPr>
          </a:lstStyle>
          <a:p/>
        </p:txBody>
      </p:sp>
      <p:sp>
        <p:nvSpPr>
          <p:cNvPr id="30" name="Google Shape;30;p4"/>
          <p:cNvSpPr txBox="1"/>
          <p:nvPr>
            <p:ph idx="12" type="sldNum"/>
          </p:nvPr>
        </p:nvSpPr>
        <p:spPr>
          <a:xfrm>
            <a:off x="6553200" y="6356350"/>
            <a:ext cx="2133599" cy="365099"/>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5"/>
          <p:cNvSpPr txBox="1"/>
          <p:nvPr>
            <p:ph type="title"/>
          </p:nvPr>
        </p:nvSpPr>
        <p:spPr>
          <a:xfrm>
            <a:off x="722312" y="4406900"/>
            <a:ext cx="7772400" cy="1361999"/>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Clr>
                <a:srgbClr val="000000"/>
              </a:buClr>
              <a:buSzPts val="1400"/>
              <a:buFont typeface="Arial"/>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5"/>
          <p:cNvSpPr txBox="1"/>
          <p:nvPr>
            <p:ph idx="1" type="body"/>
          </p:nvPr>
        </p:nvSpPr>
        <p:spPr>
          <a:xfrm>
            <a:off x="722312" y="2906713"/>
            <a:ext cx="7772400" cy="1500300"/>
          </a:xfrm>
          <a:prstGeom prst="rect">
            <a:avLst/>
          </a:prstGeom>
          <a:noFill/>
          <a:ln>
            <a:noFill/>
          </a:ln>
        </p:spPr>
        <p:txBody>
          <a:bodyPr anchorCtr="0" anchor="b" bIns="91425" lIns="91425" spcFirstLastPara="1" rIns="91425" wrap="square" tIns="91425">
            <a:noAutofit/>
          </a:bodyPr>
          <a:lstStyle>
            <a:lvl1pPr indent="-228600" lvl="0" marL="457200" algn="l">
              <a:lnSpc>
                <a:spcPct val="100000"/>
              </a:lnSpc>
              <a:spcBef>
                <a:spcPts val="0"/>
              </a:spcBef>
              <a:spcAft>
                <a:spcPts val="0"/>
              </a:spcAft>
              <a:buClr>
                <a:srgbClr val="888888"/>
              </a:buClr>
              <a:buSzPts val="1400"/>
              <a:buFont typeface="Calibri"/>
              <a:buNone/>
              <a:defRPr/>
            </a:lvl1pPr>
            <a:lvl2pPr indent="-228600" lvl="1" marL="914400" algn="l">
              <a:lnSpc>
                <a:spcPct val="100000"/>
              </a:lnSpc>
              <a:spcBef>
                <a:spcPts val="0"/>
              </a:spcBef>
              <a:spcAft>
                <a:spcPts val="0"/>
              </a:spcAft>
              <a:buClr>
                <a:srgbClr val="888888"/>
              </a:buClr>
              <a:buSzPts val="1400"/>
              <a:buFont typeface="Calibri"/>
              <a:buNone/>
              <a:defRPr/>
            </a:lvl2pPr>
            <a:lvl3pPr indent="-228600" lvl="2" marL="1371600" algn="l">
              <a:lnSpc>
                <a:spcPct val="100000"/>
              </a:lnSpc>
              <a:spcBef>
                <a:spcPts val="0"/>
              </a:spcBef>
              <a:spcAft>
                <a:spcPts val="0"/>
              </a:spcAft>
              <a:buClr>
                <a:srgbClr val="888888"/>
              </a:buClr>
              <a:buSzPts val="1400"/>
              <a:buFont typeface="Calibri"/>
              <a:buNone/>
              <a:defRPr/>
            </a:lvl3pPr>
            <a:lvl4pPr indent="-228600" lvl="3" marL="1828800" algn="l">
              <a:lnSpc>
                <a:spcPct val="100000"/>
              </a:lnSpc>
              <a:spcBef>
                <a:spcPts val="0"/>
              </a:spcBef>
              <a:spcAft>
                <a:spcPts val="0"/>
              </a:spcAft>
              <a:buClr>
                <a:srgbClr val="888888"/>
              </a:buClr>
              <a:buSzPts val="1400"/>
              <a:buFont typeface="Calibri"/>
              <a:buNone/>
              <a:defRPr/>
            </a:lvl4pPr>
            <a:lvl5pPr indent="-228600" lvl="4" marL="2286000" algn="l">
              <a:lnSpc>
                <a:spcPct val="100000"/>
              </a:lnSpc>
              <a:spcBef>
                <a:spcPts val="0"/>
              </a:spcBef>
              <a:spcAft>
                <a:spcPts val="0"/>
              </a:spcAft>
              <a:buClr>
                <a:srgbClr val="888888"/>
              </a:buClr>
              <a:buSzPts val="1400"/>
              <a:buFont typeface="Calibri"/>
              <a:buNone/>
              <a:defRPr/>
            </a:lvl5pPr>
            <a:lvl6pPr indent="-228600" lvl="5" marL="2743200" algn="l">
              <a:lnSpc>
                <a:spcPct val="100000"/>
              </a:lnSpc>
              <a:spcBef>
                <a:spcPts val="0"/>
              </a:spcBef>
              <a:spcAft>
                <a:spcPts val="0"/>
              </a:spcAft>
              <a:buClr>
                <a:srgbClr val="888888"/>
              </a:buClr>
              <a:buSzPts val="1400"/>
              <a:buFont typeface="Calibri"/>
              <a:buNone/>
              <a:defRPr/>
            </a:lvl6pPr>
            <a:lvl7pPr indent="-228600" lvl="6" marL="3200400" algn="l">
              <a:lnSpc>
                <a:spcPct val="100000"/>
              </a:lnSpc>
              <a:spcBef>
                <a:spcPts val="0"/>
              </a:spcBef>
              <a:spcAft>
                <a:spcPts val="0"/>
              </a:spcAft>
              <a:buClr>
                <a:srgbClr val="888888"/>
              </a:buClr>
              <a:buSzPts val="1400"/>
              <a:buFont typeface="Calibri"/>
              <a:buNone/>
              <a:defRPr/>
            </a:lvl7pPr>
            <a:lvl8pPr indent="-228600" lvl="7" marL="3657600" algn="l">
              <a:lnSpc>
                <a:spcPct val="100000"/>
              </a:lnSpc>
              <a:spcBef>
                <a:spcPts val="0"/>
              </a:spcBef>
              <a:spcAft>
                <a:spcPts val="0"/>
              </a:spcAft>
              <a:buClr>
                <a:srgbClr val="888888"/>
              </a:buClr>
              <a:buSzPts val="1400"/>
              <a:buFont typeface="Calibri"/>
              <a:buNone/>
              <a:defRPr/>
            </a:lvl8pPr>
            <a:lvl9pPr indent="-228600" lvl="8" marL="4114800" algn="l">
              <a:lnSpc>
                <a:spcPct val="100000"/>
              </a:lnSpc>
              <a:spcBef>
                <a:spcPts val="0"/>
              </a:spcBef>
              <a:spcAft>
                <a:spcPts val="0"/>
              </a:spcAft>
              <a:buClr>
                <a:srgbClr val="888888"/>
              </a:buClr>
              <a:buSzPts val="1400"/>
              <a:buFont typeface="Calibri"/>
              <a:buNone/>
              <a:defRPr/>
            </a:lvl9pPr>
          </a:lstStyle>
          <a:p/>
        </p:txBody>
      </p:sp>
      <p:sp>
        <p:nvSpPr>
          <p:cNvPr id="34" name="Google Shape;34;p5"/>
          <p:cNvSpPr txBox="1"/>
          <p:nvPr>
            <p:ph idx="10" type="dt"/>
          </p:nvPr>
        </p:nvSpPr>
        <p:spPr>
          <a:xfrm>
            <a:off x="457200" y="6356350"/>
            <a:ext cx="2133599" cy="365099"/>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0000"/>
              </a:buClr>
              <a:buSzPts val="1400"/>
              <a:buFont typeface="Arial"/>
              <a:buNone/>
              <a:defRPr/>
            </a:lvl1pPr>
            <a:lvl2pPr lvl="1" marR="0" algn="l">
              <a:lnSpc>
                <a:spcPct val="100000"/>
              </a:lnSpc>
              <a:spcBef>
                <a:spcPts val="0"/>
              </a:spcBef>
              <a:spcAft>
                <a:spcPts val="0"/>
              </a:spcAft>
              <a:buClr>
                <a:srgbClr val="000000"/>
              </a:buClr>
              <a:buSzPts val="1400"/>
              <a:buFont typeface="Arial"/>
              <a:buNone/>
              <a:defRPr/>
            </a:lvl2pPr>
            <a:lvl3pPr lvl="2" marR="0" algn="l">
              <a:lnSpc>
                <a:spcPct val="100000"/>
              </a:lnSpc>
              <a:spcBef>
                <a:spcPts val="0"/>
              </a:spcBef>
              <a:spcAft>
                <a:spcPts val="0"/>
              </a:spcAft>
              <a:buClr>
                <a:srgbClr val="000000"/>
              </a:buClr>
              <a:buSzPts val="1400"/>
              <a:buFont typeface="Arial"/>
              <a:buNone/>
              <a:defRPr/>
            </a:lvl3pPr>
            <a:lvl4pPr lvl="3" marR="0" algn="l">
              <a:lnSpc>
                <a:spcPct val="100000"/>
              </a:lnSpc>
              <a:spcBef>
                <a:spcPts val="0"/>
              </a:spcBef>
              <a:spcAft>
                <a:spcPts val="0"/>
              </a:spcAft>
              <a:buClr>
                <a:srgbClr val="000000"/>
              </a:buClr>
              <a:buSzPts val="1400"/>
              <a:buFont typeface="Arial"/>
              <a:buNone/>
              <a:defRPr/>
            </a:lvl4pPr>
            <a:lvl5pPr lvl="4" marR="0" algn="l">
              <a:lnSpc>
                <a:spcPct val="100000"/>
              </a:lnSpc>
              <a:spcBef>
                <a:spcPts val="0"/>
              </a:spcBef>
              <a:spcAft>
                <a:spcPts val="0"/>
              </a:spcAft>
              <a:buClr>
                <a:srgbClr val="000000"/>
              </a:buClr>
              <a:buSzPts val="1400"/>
              <a:buFont typeface="Arial"/>
              <a:buNone/>
              <a:defRPr/>
            </a:lvl5pPr>
            <a:lvl6pPr lvl="5" marR="0" algn="l">
              <a:lnSpc>
                <a:spcPct val="100000"/>
              </a:lnSpc>
              <a:spcBef>
                <a:spcPts val="0"/>
              </a:spcBef>
              <a:spcAft>
                <a:spcPts val="0"/>
              </a:spcAft>
              <a:buClr>
                <a:srgbClr val="000000"/>
              </a:buClr>
              <a:buSzPts val="1400"/>
              <a:buFont typeface="Arial"/>
              <a:buNone/>
              <a:defRPr/>
            </a:lvl6pPr>
            <a:lvl7pPr lvl="6" marR="0" algn="l">
              <a:lnSpc>
                <a:spcPct val="100000"/>
              </a:lnSpc>
              <a:spcBef>
                <a:spcPts val="0"/>
              </a:spcBef>
              <a:spcAft>
                <a:spcPts val="0"/>
              </a:spcAft>
              <a:buClr>
                <a:srgbClr val="000000"/>
              </a:buClr>
              <a:buSzPts val="1400"/>
              <a:buFont typeface="Arial"/>
              <a:buNone/>
              <a:defRPr/>
            </a:lvl7pPr>
            <a:lvl8pPr lvl="7" marR="0" algn="l">
              <a:lnSpc>
                <a:spcPct val="100000"/>
              </a:lnSpc>
              <a:spcBef>
                <a:spcPts val="0"/>
              </a:spcBef>
              <a:spcAft>
                <a:spcPts val="0"/>
              </a:spcAft>
              <a:buClr>
                <a:srgbClr val="000000"/>
              </a:buClr>
              <a:buSzPts val="1400"/>
              <a:buFont typeface="Arial"/>
              <a:buNone/>
              <a:defRPr/>
            </a:lvl8pPr>
            <a:lvl9pPr lvl="8" marR="0" algn="l">
              <a:lnSpc>
                <a:spcPct val="100000"/>
              </a:lnSpc>
              <a:spcBef>
                <a:spcPts val="0"/>
              </a:spcBef>
              <a:spcAft>
                <a:spcPts val="0"/>
              </a:spcAft>
              <a:buClr>
                <a:srgbClr val="000000"/>
              </a:buClr>
              <a:buSzPts val="1400"/>
              <a:buFont typeface="Arial"/>
              <a:buNone/>
              <a:defRPr/>
            </a:lvl9pPr>
          </a:lstStyle>
          <a:p/>
        </p:txBody>
      </p:sp>
      <p:sp>
        <p:nvSpPr>
          <p:cNvPr id="35" name="Google Shape;35;p5"/>
          <p:cNvSpPr txBox="1"/>
          <p:nvPr>
            <p:ph idx="11" type="ftr"/>
          </p:nvPr>
        </p:nvSpPr>
        <p:spPr>
          <a:xfrm>
            <a:off x="3124200" y="6356350"/>
            <a:ext cx="2895600" cy="365099"/>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000000"/>
              </a:buClr>
              <a:buSzPts val="1400"/>
              <a:buFont typeface="Arial"/>
              <a:buNone/>
              <a:defRPr/>
            </a:lvl1pPr>
            <a:lvl2pPr lvl="1" marR="0" algn="l">
              <a:lnSpc>
                <a:spcPct val="100000"/>
              </a:lnSpc>
              <a:spcBef>
                <a:spcPts val="0"/>
              </a:spcBef>
              <a:spcAft>
                <a:spcPts val="0"/>
              </a:spcAft>
              <a:buClr>
                <a:srgbClr val="000000"/>
              </a:buClr>
              <a:buSzPts val="1400"/>
              <a:buFont typeface="Arial"/>
              <a:buNone/>
              <a:defRPr/>
            </a:lvl2pPr>
            <a:lvl3pPr lvl="2" marR="0" algn="l">
              <a:lnSpc>
                <a:spcPct val="100000"/>
              </a:lnSpc>
              <a:spcBef>
                <a:spcPts val="0"/>
              </a:spcBef>
              <a:spcAft>
                <a:spcPts val="0"/>
              </a:spcAft>
              <a:buClr>
                <a:srgbClr val="000000"/>
              </a:buClr>
              <a:buSzPts val="1400"/>
              <a:buFont typeface="Arial"/>
              <a:buNone/>
              <a:defRPr/>
            </a:lvl3pPr>
            <a:lvl4pPr lvl="3" marR="0" algn="l">
              <a:lnSpc>
                <a:spcPct val="100000"/>
              </a:lnSpc>
              <a:spcBef>
                <a:spcPts val="0"/>
              </a:spcBef>
              <a:spcAft>
                <a:spcPts val="0"/>
              </a:spcAft>
              <a:buClr>
                <a:srgbClr val="000000"/>
              </a:buClr>
              <a:buSzPts val="1400"/>
              <a:buFont typeface="Arial"/>
              <a:buNone/>
              <a:defRPr/>
            </a:lvl4pPr>
            <a:lvl5pPr lvl="4" marR="0" algn="l">
              <a:lnSpc>
                <a:spcPct val="100000"/>
              </a:lnSpc>
              <a:spcBef>
                <a:spcPts val="0"/>
              </a:spcBef>
              <a:spcAft>
                <a:spcPts val="0"/>
              </a:spcAft>
              <a:buClr>
                <a:srgbClr val="000000"/>
              </a:buClr>
              <a:buSzPts val="1400"/>
              <a:buFont typeface="Arial"/>
              <a:buNone/>
              <a:defRPr/>
            </a:lvl5pPr>
            <a:lvl6pPr lvl="5" marR="0" algn="l">
              <a:lnSpc>
                <a:spcPct val="100000"/>
              </a:lnSpc>
              <a:spcBef>
                <a:spcPts val="0"/>
              </a:spcBef>
              <a:spcAft>
                <a:spcPts val="0"/>
              </a:spcAft>
              <a:buClr>
                <a:srgbClr val="000000"/>
              </a:buClr>
              <a:buSzPts val="1400"/>
              <a:buFont typeface="Arial"/>
              <a:buNone/>
              <a:defRPr/>
            </a:lvl6pPr>
            <a:lvl7pPr lvl="6" marR="0" algn="l">
              <a:lnSpc>
                <a:spcPct val="100000"/>
              </a:lnSpc>
              <a:spcBef>
                <a:spcPts val="0"/>
              </a:spcBef>
              <a:spcAft>
                <a:spcPts val="0"/>
              </a:spcAft>
              <a:buClr>
                <a:srgbClr val="000000"/>
              </a:buClr>
              <a:buSzPts val="1400"/>
              <a:buFont typeface="Arial"/>
              <a:buNone/>
              <a:defRPr/>
            </a:lvl7pPr>
            <a:lvl8pPr lvl="7" marR="0" algn="l">
              <a:lnSpc>
                <a:spcPct val="100000"/>
              </a:lnSpc>
              <a:spcBef>
                <a:spcPts val="0"/>
              </a:spcBef>
              <a:spcAft>
                <a:spcPts val="0"/>
              </a:spcAft>
              <a:buClr>
                <a:srgbClr val="000000"/>
              </a:buClr>
              <a:buSzPts val="1400"/>
              <a:buFont typeface="Arial"/>
              <a:buNone/>
              <a:defRPr/>
            </a:lvl8pPr>
            <a:lvl9pPr lvl="8" marR="0" algn="l">
              <a:lnSpc>
                <a:spcPct val="100000"/>
              </a:lnSpc>
              <a:spcBef>
                <a:spcPts val="0"/>
              </a:spcBef>
              <a:spcAft>
                <a:spcPts val="0"/>
              </a:spcAft>
              <a:buClr>
                <a:srgbClr val="000000"/>
              </a:buClr>
              <a:buSzPts val="1400"/>
              <a:buFont typeface="Arial"/>
              <a:buNone/>
              <a:defRPr/>
            </a:lvl9pPr>
          </a:lstStyle>
          <a:p/>
        </p:txBody>
      </p:sp>
      <p:sp>
        <p:nvSpPr>
          <p:cNvPr id="36" name="Google Shape;36;p5"/>
          <p:cNvSpPr txBox="1"/>
          <p:nvPr>
            <p:ph idx="12" type="sldNum"/>
          </p:nvPr>
        </p:nvSpPr>
        <p:spPr>
          <a:xfrm>
            <a:off x="6553200" y="6356350"/>
            <a:ext cx="2133599" cy="365099"/>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6"/>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dk1"/>
              </a:buClr>
              <a:buSzPts val="1400"/>
              <a:buFont typeface="Calibri"/>
              <a:buNone/>
              <a:defRPr/>
            </a:lvl1pPr>
            <a:lvl2pPr lvl="1" algn="l">
              <a:lnSpc>
                <a:spcPct val="100000"/>
              </a:lnSpc>
              <a:spcBef>
                <a:spcPts val="0"/>
              </a:spcBef>
              <a:spcAft>
                <a:spcPts val="0"/>
              </a:spcAft>
              <a:buClr>
                <a:srgbClr val="000000"/>
              </a:buClr>
              <a:buSzPts val="1400"/>
              <a:buFont typeface="Arial"/>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 type="body"/>
          </p:nvPr>
        </p:nvSpPr>
        <p:spPr>
          <a:xfrm>
            <a:off x="457200" y="1600200"/>
            <a:ext cx="4038599" cy="4526100"/>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0"/>
              </a:spcBef>
              <a:spcAft>
                <a:spcPts val="0"/>
              </a:spcAft>
              <a:buSzPts val="1400"/>
              <a:buChar char="•"/>
              <a:defRPr/>
            </a:lvl1pPr>
            <a:lvl2pPr indent="-317500" lvl="1" marL="914400" algn="l">
              <a:lnSpc>
                <a:spcPct val="100000"/>
              </a:lnSpc>
              <a:spcBef>
                <a:spcPts val="0"/>
              </a:spcBef>
              <a:spcAft>
                <a:spcPts val="0"/>
              </a:spcAft>
              <a:buSzPts val="1400"/>
              <a:buChar char="–"/>
              <a:defRPr/>
            </a:lvl2pPr>
            <a:lvl3pPr indent="-317500" lvl="2" marL="1371600" algn="l">
              <a:lnSpc>
                <a:spcPct val="100000"/>
              </a:lnSpc>
              <a:spcBef>
                <a:spcPts val="0"/>
              </a:spcBef>
              <a:spcAft>
                <a:spcPts val="0"/>
              </a:spcAft>
              <a:buSzPts val="1400"/>
              <a:buChar char="•"/>
              <a:defRPr/>
            </a:lvl3pPr>
            <a:lvl4pPr indent="-317500" lvl="3" marL="1828800" algn="l">
              <a:lnSpc>
                <a:spcPct val="100000"/>
              </a:lnSpc>
              <a:spcBef>
                <a:spcPts val="0"/>
              </a:spcBef>
              <a:spcAft>
                <a:spcPts val="0"/>
              </a:spcAft>
              <a:buSzPts val="1400"/>
              <a:buChar char="–"/>
              <a:defRPr/>
            </a:lvl4pPr>
            <a:lvl5pPr indent="-317500" lvl="4" marL="2286000" algn="l">
              <a:lnSpc>
                <a:spcPct val="100000"/>
              </a:lnSpc>
              <a:spcBef>
                <a:spcPts val="0"/>
              </a:spcBef>
              <a:spcAft>
                <a:spcPts val="0"/>
              </a:spcAft>
              <a:buSzPts val="1400"/>
              <a:buChar char="»"/>
              <a:defRPr/>
            </a:lvl5pPr>
            <a:lvl6pPr indent="-317500" lvl="5" marL="2743200" algn="l">
              <a:lnSpc>
                <a:spcPct val="100000"/>
              </a:lnSpc>
              <a:spcBef>
                <a:spcPts val="0"/>
              </a:spcBef>
              <a:spcAft>
                <a:spcPts val="0"/>
              </a:spcAft>
              <a:buSzPts val="1400"/>
              <a:buChar char="•"/>
              <a:defRPr/>
            </a:lvl6pPr>
            <a:lvl7pPr indent="-317500" lvl="6" marL="3200400" algn="l">
              <a:lnSpc>
                <a:spcPct val="100000"/>
              </a:lnSpc>
              <a:spcBef>
                <a:spcPts val="0"/>
              </a:spcBef>
              <a:spcAft>
                <a:spcPts val="0"/>
              </a:spcAft>
              <a:buSzPts val="1400"/>
              <a:buChar char="•"/>
              <a:defRPr/>
            </a:lvl7pPr>
            <a:lvl8pPr indent="-317500" lvl="7" marL="3657600" algn="l">
              <a:lnSpc>
                <a:spcPct val="100000"/>
              </a:lnSpc>
              <a:spcBef>
                <a:spcPts val="0"/>
              </a:spcBef>
              <a:spcAft>
                <a:spcPts val="0"/>
              </a:spcAft>
              <a:buSzPts val="1400"/>
              <a:buChar char="•"/>
              <a:defRPr/>
            </a:lvl8pPr>
            <a:lvl9pPr indent="-317500" lvl="8" marL="4114800" algn="l">
              <a:lnSpc>
                <a:spcPct val="100000"/>
              </a:lnSpc>
              <a:spcBef>
                <a:spcPts val="0"/>
              </a:spcBef>
              <a:spcAft>
                <a:spcPts val="0"/>
              </a:spcAft>
              <a:buSzPts val="1400"/>
              <a:buChar char="•"/>
              <a:defRPr/>
            </a:lvl9pPr>
          </a:lstStyle>
          <a:p/>
        </p:txBody>
      </p:sp>
      <p:sp>
        <p:nvSpPr>
          <p:cNvPr id="40" name="Google Shape;40;p6"/>
          <p:cNvSpPr txBox="1"/>
          <p:nvPr>
            <p:ph idx="2" type="body"/>
          </p:nvPr>
        </p:nvSpPr>
        <p:spPr>
          <a:xfrm>
            <a:off x="4648200" y="1600200"/>
            <a:ext cx="4038599" cy="4526100"/>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0"/>
              </a:spcBef>
              <a:spcAft>
                <a:spcPts val="0"/>
              </a:spcAft>
              <a:buSzPts val="1400"/>
              <a:buChar char="•"/>
              <a:defRPr/>
            </a:lvl1pPr>
            <a:lvl2pPr indent="-317500" lvl="1" marL="914400" algn="l">
              <a:lnSpc>
                <a:spcPct val="100000"/>
              </a:lnSpc>
              <a:spcBef>
                <a:spcPts val="0"/>
              </a:spcBef>
              <a:spcAft>
                <a:spcPts val="0"/>
              </a:spcAft>
              <a:buSzPts val="1400"/>
              <a:buChar char="–"/>
              <a:defRPr/>
            </a:lvl2pPr>
            <a:lvl3pPr indent="-317500" lvl="2" marL="1371600" algn="l">
              <a:lnSpc>
                <a:spcPct val="100000"/>
              </a:lnSpc>
              <a:spcBef>
                <a:spcPts val="0"/>
              </a:spcBef>
              <a:spcAft>
                <a:spcPts val="0"/>
              </a:spcAft>
              <a:buSzPts val="1400"/>
              <a:buChar char="•"/>
              <a:defRPr/>
            </a:lvl3pPr>
            <a:lvl4pPr indent="-317500" lvl="3" marL="1828800" algn="l">
              <a:lnSpc>
                <a:spcPct val="100000"/>
              </a:lnSpc>
              <a:spcBef>
                <a:spcPts val="0"/>
              </a:spcBef>
              <a:spcAft>
                <a:spcPts val="0"/>
              </a:spcAft>
              <a:buSzPts val="1400"/>
              <a:buChar char="–"/>
              <a:defRPr/>
            </a:lvl4pPr>
            <a:lvl5pPr indent="-317500" lvl="4" marL="2286000" algn="l">
              <a:lnSpc>
                <a:spcPct val="100000"/>
              </a:lnSpc>
              <a:spcBef>
                <a:spcPts val="0"/>
              </a:spcBef>
              <a:spcAft>
                <a:spcPts val="0"/>
              </a:spcAft>
              <a:buSzPts val="1400"/>
              <a:buChar char="»"/>
              <a:defRPr/>
            </a:lvl5pPr>
            <a:lvl6pPr indent="-317500" lvl="5" marL="2743200" algn="l">
              <a:lnSpc>
                <a:spcPct val="100000"/>
              </a:lnSpc>
              <a:spcBef>
                <a:spcPts val="0"/>
              </a:spcBef>
              <a:spcAft>
                <a:spcPts val="0"/>
              </a:spcAft>
              <a:buSzPts val="1400"/>
              <a:buChar char="•"/>
              <a:defRPr/>
            </a:lvl6pPr>
            <a:lvl7pPr indent="-317500" lvl="6" marL="3200400" algn="l">
              <a:lnSpc>
                <a:spcPct val="100000"/>
              </a:lnSpc>
              <a:spcBef>
                <a:spcPts val="0"/>
              </a:spcBef>
              <a:spcAft>
                <a:spcPts val="0"/>
              </a:spcAft>
              <a:buSzPts val="1400"/>
              <a:buChar char="•"/>
              <a:defRPr/>
            </a:lvl7pPr>
            <a:lvl8pPr indent="-317500" lvl="7" marL="3657600" algn="l">
              <a:lnSpc>
                <a:spcPct val="100000"/>
              </a:lnSpc>
              <a:spcBef>
                <a:spcPts val="0"/>
              </a:spcBef>
              <a:spcAft>
                <a:spcPts val="0"/>
              </a:spcAft>
              <a:buSzPts val="1400"/>
              <a:buChar char="•"/>
              <a:defRPr/>
            </a:lvl8pPr>
            <a:lvl9pPr indent="-317500" lvl="8" marL="4114800" algn="l">
              <a:lnSpc>
                <a:spcPct val="100000"/>
              </a:lnSpc>
              <a:spcBef>
                <a:spcPts val="0"/>
              </a:spcBef>
              <a:spcAft>
                <a:spcPts val="0"/>
              </a:spcAft>
              <a:buSzPts val="1400"/>
              <a:buChar char="•"/>
              <a:defRPr/>
            </a:lvl9pPr>
          </a:lstStyle>
          <a:p/>
        </p:txBody>
      </p:sp>
      <p:sp>
        <p:nvSpPr>
          <p:cNvPr id="41" name="Google Shape;41;p6"/>
          <p:cNvSpPr txBox="1"/>
          <p:nvPr>
            <p:ph idx="10" type="dt"/>
          </p:nvPr>
        </p:nvSpPr>
        <p:spPr>
          <a:xfrm>
            <a:off x="457200" y="6356350"/>
            <a:ext cx="2133599" cy="365099"/>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0000"/>
              </a:buClr>
              <a:buSzPts val="1400"/>
              <a:buFont typeface="Arial"/>
              <a:buNone/>
              <a:defRPr/>
            </a:lvl1pPr>
            <a:lvl2pPr lvl="1" marR="0" algn="l">
              <a:lnSpc>
                <a:spcPct val="100000"/>
              </a:lnSpc>
              <a:spcBef>
                <a:spcPts val="0"/>
              </a:spcBef>
              <a:spcAft>
                <a:spcPts val="0"/>
              </a:spcAft>
              <a:buClr>
                <a:srgbClr val="000000"/>
              </a:buClr>
              <a:buSzPts val="1400"/>
              <a:buFont typeface="Arial"/>
              <a:buNone/>
              <a:defRPr/>
            </a:lvl2pPr>
            <a:lvl3pPr lvl="2" marR="0" algn="l">
              <a:lnSpc>
                <a:spcPct val="100000"/>
              </a:lnSpc>
              <a:spcBef>
                <a:spcPts val="0"/>
              </a:spcBef>
              <a:spcAft>
                <a:spcPts val="0"/>
              </a:spcAft>
              <a:buClr>
                <a:srgbClr val="000000"/>
              </a:buClr>
              <a:buSzPts val="1400"/>
              <a:buFont typeface="Arial"/>
              <a:buNone/>
              <a:defRPr/>
            </a:lvl3pPr>
            <a:lvl4pPr lvl="3" marR="0" algn="l">
              <a:lnSpc>
                <a:spcPct val="100000"/>
              </a:lnSpc>
              <a:spcBef>
                <a:spcPts val="0"/>
              </a:spcBef>
              <a:spcAft>
                <a:spcPts val="0"/>
              </a:spcAft>
              <a:buClr>
                <a:srgbClr val="000000"/>
              </a:buClr>
              <a:buSzPts val="1400"/>
              <a:buFont typeface="Arial"/>
              <a:buNone/>
              <a:defRPr/>
            </a:lvl4pPr>
            <a:lvl5pPr lvl="4" marR="0" algn="l">
              <a:lnSpc>
                <a:spcPct val="100000"/>
              </a:lnSpc>
              <a:spcBef>
                <a:spcPts val="0"/>
              </a:spcBef>
              <a:spcAft>
                <a:spcPts val="0"/>
              </a:spcAft>
              <a:buClr>
                <a:srgbClr val="000000"/>
              </a:buClr>
              <a:buSzPts val="1400"/>
              <a:buFont typeface="Arial"/>
              <a:buNone/>
              <a:defRPr/>
            </a:lvl5pPr>
            <a:lvl6pPr lvl="5" marR="0" algn="l">
              <a:lnSpc>
                <a:spcPct val="100000"/>
              </a:lnSpc>
              <a:spcBef>
                <a:spcPts val="0"/>
              </a:spcBef>
              <a:spcAft>
                <a:spcPts val="0"/>
              </a:spcAft>
              <a:buClr>
                <a:srgbClr val="000000"/>
              </a:buClr>
              <a:buSzPts val="1400"/>
              <a:buFont typeface="Arial"/>
              <a:buNone/>
              <a:defRPr/>
            </a:lvl6pPr>
            <a:lvl7pPr lvl="6" marR="0" algn="l">
              <a:lnSpc>
                <a:spcPct val="100000"/>
              </a:lnSpc>
              <a:spcBef>
                <a:spcPts val="0"/>
              </a:spcBef>
              <a:spcAft>
                <a:spcPts val="0"/>
              </a:spcAft>
              <a:buClr>
                <a:srgbClr val="000000"/>
              </a:buClr>
              <a:buSzPts val="1400"/>
              <a:buFont typeface="Arial"/>
              <a:buNone/>
              <a:defRPr/>
            </a:lvl7pPr>
            <a:lvl8pPr lvl="7" marR="0" algn="l">
              <a:lnSpc>
                <a:spcPct val="100000"/>
              </a:lnSpc>
              <a:spcBef>
                <a:spcPts val="0"/>
              </a:spcBef>
              <a:spcAft>
                <a:spcPts val="0"/>
              </a:spcAft>
              <a:buClr>
                <a:srgbClr val="000000"/>
              </a:buClr>
              <a:buSzPts val="1400"/>
              <a:buFont typeface="Arial"/>
              <a:buNone/>
              <a:defRPr/>
            </a:lvl8pPr>
            <a:lvl9pPr lvl="8" marR="0" algn="l">
              <a:lnSpc>
                <a:spcPct val="100000"/>
              </a:lnSpc>
              <a:spcBef>
                <a:spcPts val="0"/>
              </a:spcBef>
              <a:spcAft>
                <a:spcPts val="0"/>
              </a:spcAft>
              <a:buClr>
                <a:srgbClr val="000000"/>
              </a:buClr>
              <a:buSzPts val="1400"/>
              <a:buFont typeface="Arial"/>
              <a:buNone/>
              <a:defRPr/>
            </a:lvl9pPr>
          </a:lstStyle>
          <a:p/>
        </p:txBody>
      </p:sp>
      <p:sp>
        <p:nvSpPr>
          <p:cNvPr id="42" name="Google Shape;42;p6"/>
          <p:cNvSpPr txBox="1"/>
          <p:nvPr>
            <p:ph idx="11" type="ftr"/>
          </p:nvPr>
        </p:nvSpPr>
        <p:spPr>
          <a:xfrm>
            <a:off x="3124200" y="6356350"/>
            <a:ext cx="2895600" cy="365099"/>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000000"/>
              </a:buClr>
              <a:buSzPts val="1400"/>
              <a:buFont typeface="Arial"/>
              <a:buNone/>
              <a:defRPr/>
            </a:lvl1pPr>
            <a:lvl2pPr lvl="1" marR="0" algn="l">
              <a:lnSpc>
                <a:spcPct val="100000"/>
              </a:lnSpc>
              <a:spcBef>
                <a:spcPts val="0"/>
              </a:spcBef>
              <a:spcAft>
                <a:spcPts val="0"/>
              </a:spcAft>
              <a:buClr>
                <a:srgbClr val="000000"/>
              </a:buClr>
              <a:buSzPts val="1400"/>
              <a:buFont typeface="Arial"/>
              <a:buNone/>
              <a:defRPr/>
            </a:lvl2pPr>
            <a:lvl3pPr lvl="2" marR="0" algn="l">
              <a:lnSpc>
                <a:spcPct val="100000"/>
              </a:lnSpc>
              <a:spcBef>
                <a:spcPts val="0"/>
              </a:spcBef>
              <a:spcAft>
                <a:spcPts val="0"/>
              </a:spcAft>
              <a:buClr>
                <a:srgbClr val="000000"/>
              </a:buClr>
              <a:buSzPts val="1400"/>
              <a:buFont typeface="Arial"/>
              <a:buNone/>
              <a:defRPr/>
            </a:lvl3pPr>
            <a:lvl4pPr lvl="3" marR="0" algn="l">
              <a:lnSpc>
                <a:spcPct val="100000"/>
              </a:lnSpc>
              <a:spcBef>
                <a:spcPts val="0"/>
              </a:spcBef>
              <a:spcAft>
                <a:spcPts val="0"/>
              </a:spcAft>
              <a:buClr>
                <a:srgbClr val="000000"/>
              </a:buClr>
              <a:buSzPts val="1400"/>
              <a:buFont typeface="Arial"/>
              <a:buNone/>
              <a:defRPr/>
            </a:lvl4pPr>
            <a:lvl5pPr lvl="4" marR="0" algn="l">
              <a:lnSpc>
                <a:spcPct val="100000"/>
              </a:lnSpc>
              <a:spcBef>
                <a:spcPts val="0"/>
              </a:spcBef>
              <a:spcAft>
                <a:spcPts val="0"/>
              </a:spcAft>
              <a:buClr>
                <a:srgbClr val="000000"/>
              </a:buClr>
              <a:buSzPts val="1400"/>
              <a:buFont typeface="Arial"/>
              <a:buNone/>
              <a:defRPr/>
            </a:lvl5pPr>
            <a:lvl6pPr lvl="5" marR="0" algn="l">
              <a:lnSpc>
                <a:spcPct val="100000"/>
              </a:lnSpc>
              <a:spcBef>
                <a:spcPts val="0"/>
              </a:spcBef>
              <a:spcAft>
                <a:spcPts val="0"/>
              </a:spcAft>
              <a:buClr>
                <a:srgbClr val="000000"/>
              </a:buClr>
              <a:buSzPts val="1400"/>
              <a:buFont typeface="Arial"/>
              <a:buNone/>
              <a:defRPr/>
            </a:lvl6pPr>
            <a:lvl7pPr lvl="6" marR="0" algn="l">
              <a:lnSpc>
                <a:spcPct val="100000"/>
              </a:lnSpc>
              <a:spcBef>
                <a:spcPts val="0"/>
              </a:spcBef>
              <a:spcAft>
                <a:spcPts val="0"/>
              </a:spcAft>
              <a:buClr>
                <a:srgbClr val="000000"/>
              </a:buClr>
              <a:buSzPts val="1400"/>
              <a:buFont typeface="Arial"/>
              <a:buNone/>
              <a:defRPr/>
            </a:lvl7pPr>
            <a:lvl8pPr lvl="7" marR="0" algn="l">
              <a:lnSpc>
                <a:spcPct val="100000"/>
              </a:lnSpc>
              <a:spcBef>
                <a:spcPts val="0"/>
              </a:spcBef>
              <a:spcAft>
                <a:spcPts val="0"/>
              </a:spcAft>
              <a:buClr>
                <a:srgbClr val="000000"/>
              </a:buClr>
              <a:buSzPts val="1400"/>
              <a:buFont typeface="Arial"/>
              <a:buNone/>
              <a:defRPr/>
            </a:lvl8pPr>
            <a:lvl9pPr lvl="8" marR="0" algn="l">
              <a:lnSpc>
                <a:spcPct val="100000"/>
              </a:lnSpc>
              <a:spcBef>
                <a:spcPts val="0"/>
              </a:spcBef>
              <a:spcAft>
                <a:spcPts val="0"/>
              </a:spcAft>
              <a:buClr>
                <a:srgbClr val="000000"/>
              </a:buClr>
              <a:buSzPts val="1400"/>
              <a:buFont typeface="Arial"/>
              <a:buNone/>
              <a:defRPr/>
            </a:lvl9pPr>
          </a:lstStyle>
          <a:p/>
        </p:txBody>
      </p:sp>
      <p:sp>
        <p:nvSpPr>
          <p:cNvPr id="43" name="Google Shape;43;p6"/>
          <p:cNvSpPr txBox="1"/>
          <p:nvPr>
            <p:ph idx="12" type="sldNum"/>
          </p:nvPr>
        </p:nvSpPr>
        <p:spPr>
          <a:xfrm>
            <a:off x="6553200" y="6356350"/>
            <a:ext cx="2133599" cy="365099"/>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7"/>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Clr>
                <a:srgbClr val="000000"/>
              </a:buClr>
              <a:buSzPts val="1400"/>
              <a:buFont typeface="Arial"/>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 name="Google Shape;46;p7"/>
          <p:cNvSpPr txBox="1"/>
          <p:nvPr>
            <p:ph idx="1" type="body"/>
          </p:nvPr>
        </p:nvSpPr>
        <p:spPr>
          <a:xfrm>
            <a:off x="457200" y="1535112"/>
            <a:ext cx="4040099" cy="639900"/>
          </a:xfrm>
          <a:prstGeom prst="rect">
            <a:avLst/>
          </a:prstGeom>
          <a:noFill/>
          <a:ln>
            <a:noFill/>
          </a:ln>
        </p:spPr>
        <p:txBody>
          <a:bodyPr anchorCtr="0" anchor="b" bIns="91425" lIns="91425" spcFirstLastPara="1" rIns="91425" wrap="square" tIns="91425">
            <a:noAutofit/>
          </a:bodyPr>
          <a:lstStyle>
            <a:lvl1pPr indent="-228600" lvl="0" marL="457200" algn="l">
              <a:lnSpc>
                <a:spcPct val="100000"/>
              </a:lnSpc>
              <a:spcBef>
                <a:spcPts val="0"/>
              </a:spcBef>
              <a:spcAft>
                <a:spcPts val="0"/>
              </a:spcAft>
              <a:buSzPts val="1400"/>
              <a:buFont typeface="Calibri"/>
              <a:buNone/>
              <a:defRPr/>
            </a:lvl1pPr>
            <a:lvl2pPr indent="-228600" lvl="1" marL="914400" algn="l">
              <a:lnSpc>
                <a:spcPct val="100000"/>
              </a:lnSpc>
              <a:spcBef>
                <a:spcPts val="0"/>
              </a:spcBef>
              <a:spcAft>
                <a:spcPts val="0"/>
              </a:spcAft>
              <a:buSzPts val="1400"/>
              <a:buFont typeface="Calibri"/>
              <a:buNone/>
              <a:defRPr/>
            </a:lvl2pPr>
            <a:lvl3pPr indent="-228600" lvl="2" marL="1371600" algn="l">
              <a:lnSpc>
                <a:spcPct val="100000"/>
              </a:lnSpc>
              <a:spcBef>
                <a:spcPts val="0"/>
              </a:spcBef>
              <a:spcAft>
                <a:spcPts val="0"/>
              </a:spcAft>
              <a:buSzPts val="1400"/>
              <a:buFont typeface="Calibri"/>
              <a:buNone/>
              <a:defRPr/>
            </a:lvl3pPr>
            <a:lvl4pPr indent="-228600" lvl="3" marL="1828800" algn="l">
              <a:lnSpc>
                <a:spcPct val="100000"/>
              </a:lnSpc>
              <a:spcBef>
                <a:spcPts val="0"/>
              </a:spcBef>
              <a:spcAft>
                <a:spcPts val="0"/>
              </a:spcAft>
              <a:buSzPts val="1400"/>
              <a:buFont typeface="Calibri"/>
              <a:buNone/>
              <a:defRPr/>
            </a:lvl4pPr>
            <a:lvl5pPr indent="-228600" lvl="4" marL="2286000" algn="l">
              <a:lnSpc>
                <a:spcPct val="100000"/>
              </a:lnSpc>
              <a:spcBef>
                <a:spcPts val="0"/>
              </a:spcBef>
              <a:spcAft>
                <a:spcPts val="0"/>
              </a:spcAft>
              <a:buSzPts val="1400"/>
              <a:buFont typeface="Calibri"/>
              <a:buNone/>
              <a:defRPr/>
            </a:lvl5pPr>
            <a:lvl6pPr indent="-228600" lvl="5" marL="2743200" algn="l">
              <a:lnSpc>
                <a:spcPct val="100000"/>
              </a:lnSpc>
              <a:spcBef>
                <a:spcPts val="0"/>
              </a:spcBef>
              <a:spcAft>
                <a:spcPts val="0"/>
              </a:spcAft>
              <a:buSzPts val="1400"/>
              <a:buFont typeface="Calibri"/>
              <a:buNone/>
              <a:defRPr/>
            </a:lvl6pPr>
            <a:lvl7pPr indent="-228600" lvl="6" marL="3200400" algn="l">
              <a:lnSpc>
                <a:spcPct val="100000"/>
              </a:lnSpc>
              <a:spcBef>
                <a:spcPts val="0"/>
              </a:spcBef>
              <a:spcAft>
                <a:spcPts val="0"/>
              </a:spcAft>
              <a:buSzPts val="1400"/>
              <a:buFont typeface="Calibri"/>
              <a:buNone/>
              <a:defRPr/>
            </a:lvl7pPr>
            <a:lvl8pPr indent="-228600" lvl="7" marL="3657600" algn="l">
              <a:lnSpc>
                <a:spcPct val="100000"/>
              </a:lnSpc>
              <a:spcBef>
                <a:spcPts val="0"/>
              </a:spcBef>
              <a:spcAft>
                <a:spcPts val="0"/>
              </a:spcAft>
              <a:buSzPts val="1400"/>
              <a:buFont typeface="Calibri"/>
              <a:buNone/>
              <a:defRPr/>
            </a:lvl8pPr>
            <a:lvl9pPr indent="-228600" lvl="8" marL="4114800" algn="l">
              <a:lnSpc>
                <a:spcPct val="100000"/>
              </a:lnSpc>
              <a:spcBef>
                <a:spcPts val="0"/>
              </a:spcBef>
              <a:spcAft>
                <a:spcPts val="0"/>
              </a:spcAft>
              <a:buSzPts val="1400"/>
              <a:buFont typeface="Calibri"/>
              <a:buNone/>
              <a:defRPr/>
            </a:lvl9pPr>
          </a:lstStyle>
          <a:p/>
        </p:txBody>
      </p:sp>
      <p:sp>
        <p:nvSpPr>
          <p:cNvPr id="47" name="Google Shape;47;p7"/>
          <p:cNvSpPr txBox="1"/>
          <p:nvPr>
            <p:ph idx="2" type="body"/>
          </p:nvPr>
        </p:nvSpPr>
        <p:spPr>
          <a:xfrm>
            <a:off x="457200" y="2174875"/>
            <a:ext cx="4040099" cy="3951300"/>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0"/>
              </a:spcBef>
              <a:spcAft>
                <a:spcPts val="0"/>
              </a:spcAft>
              <a:buSzPts val="1400"/>
              <a:buChar char="•"/>
              <a:defRPr/>
            </a:lvl1pPr>
            <a:lvl2pPr indent="-317500" lvl="1" marL="914400" algn="l">
              <a:lnSpc>
                <a:spcPct val="100000"/>
              </a:lnSpc>
              <a:spcBef>
                <a:spcPts val="0"/>
              </a:spcBef>
              <a:spcAft>
                <a:spcPts val="0"/>
              </a:spcAft>
              <a:buSzPts val="1400"/>
              <a:buChar char="–"/>
              <a:defRPr/>
            </a:lvl2pPr>
            <a:lvl3pPr indent="-317500" lvl="2" marL="1371600" algn="l">
              <a:lnSpc>
                <a:spcPct val="100000"/>
              </a:lnSpc>
              <a:spcBef>
                <a:spcPts val="0"/>
              </a:spcBef>
              <a:spcAft>
                <a:spcPts val="0"/>
              </a:spcAft>
              <a:buSzPts val="1400"/>
              <a:buChar char="•"/>
              <a:defRPr/>
            </a:lvl3pPr>
            <a:lvl4pPr indent="-317500" lvl="3" marL="1828800" algn="l">
              <a:lnSpc>
                <a:spcPct val="100000"/>
              </a:lnSpc>
              <a:spcBef>
                <a:spcPts val="0"/>
              </a:spcBef>
              <a:spcAft>
                <a:spcPts val="0"/>
              </a:spcAft>
              <a:buSzPts val="1400"/>
              <a:buChar char="–"/>
              <a:defRPr/>
            </a:lvl4pPr>
            <a:lvl5pPr indent="-317500" lvl="4" marL="2286000" algn="l">
              <a:lnSpc>
                <a:spcPct val="100000"/>
              </a:lnSpc>
              <a:spcBef>
                <a:spcPts val="0"/>
              </a:spcBef>
              <a:spcAft>
                <a:spcPts val="0"/>
              </a:spcAft>
              <a:buSzPts val="1400"/>
              <a:buChar char="»"/>
              <a:defRPr/>
            </a:lvl5pPr>
            <a:lvl6pPr indent="-317500" lvl="5" marL="2743200" algn="l">
              <a:lnSpc>
                <a:spcPct val="100000"/>
              </a:lnSpc>
              <a:spcBef>
                <a:spcPts val="0"/>
              </a:spcBef>
              <a:spcAft>
                <a:spcPts val="0"/>
              </a:spcAft>
              <a:buSzPts val="1400"/>
              <a:buChar char="•"/>
              <a:defRPr/>
            </a:lvl6pPr>
            <a:lvl7pPr indent="-317500" lvl="6" marL="3200400" algn="l">
              <a:lnSpc>
                <a:spcPct val="100000"/>
              </a:lnSpc>
              <a:spcBef>
                <a:spcPts val="0"/>
              </a:spcBef>
              <a:spcAft>
                <a:spcPts val="0"/>
              </a:spcAft>
              <a:buSzPts val="1400"/>
              <a:buChar char="•"/>
              <a:defRPr/>
            </a:lvl7pPr>
            <a:lvl8pPr indent="-317500" lvl="7" marL="3657600" algn="l">
              <a:lnSpc>
                <a:spcPct val="100000"/>
              </a:lnSpc>
              <a:spcBef>
                <a:spcPts val="0"/>
              </a:spcBef>
              <a:spcAft>
                <a:spcPts val="0"/>
              </a:spcAft>
              <a:buSzPts val="1400"/>
              <a:buChar char="•"/>
              <a:defRPr/>
            </a:lvl8pPr>
            <a:lvl9pPr indent="-317500" lvl="8" marL="4114800" algn="l">
              <a:lnSpc>
                <a:spcPct val="100000"/>
              </a:lnSpc>
              <a:spcBef>
                <a:spcPts val="0"/>
              </a:spcBef>
              <a:spcAft>
                <a:spcPts val="0"/>
              </a:spcAft>
              <a:buSzPts val="1400"/>
              <a:buChar char="•"/>
              <a:defRPr/>
            </a:lvl9pPr>
          </a:lstStyle>
          <a:p/>
        </p:txBody>
      </p:sp>
      <p:sp>
        <p:nvSpPr>
          <p:cNvPr id="48" name="Google Shape;48;p7"/>
          <p:cNvSpPr txBox="1"/>
          <p:nvPr>
            <p:ph idx="3" type="body"/>
          </p:nvPr>
        </p:nvSpPr>
        <p:spPr>
          <a:xfrm>
            <a:off x="4645025" y="1535112"/>
            <a:ext cx="4041900" cy="639900"/>
          </a:xfrm>
          <a:prstGeom prst="rect">
            <a:avLst/>
          </a:prstGeom>
          <a:noFill/>
          <a:ln>
            <a:noFill/>
          </a:ln>
        </p:spPr>
        <p:txBody>
          <a:bodyPr anchorCtr="0" anchor="b" bIns="91425" lIns="91425" spcFirstLastPara="1" rIns="91425" wrap="square" tIns="91425">
            <a:noAutofit/>
          </a:bodyPr>
          <a:lstStyle>
            <a:lvl1pPr indent="-228600" lvl="0" marL="457200" algn="l">
              <a:lnSpc>
                <a:spcPct val="100000"/>
              </a:lnSpc>
              <a:spcBef>
                <a:spcPts val="0"/>
              </a:spcBef>
              <a:spcAft>
                <a:spcPts val="0"/>
              </a:spcAft>
              <a:buSzPts val="1400"/>
              <a:buFont typeface="Calibri"/>
              <a:buNone/>
              <a:defRPr/>
            </a:lvl1pPr>
            <a:lvl2pPr indent="-228600" lvl="1" marL="914400" algn="l">
              <a:lnSpc>
                <a:spcPct val="100000"/>
              </a:lnSpc>
              <a:spcBef>
                <a:spcPts val="0"/>
              </a:spcBef>
              <a:spcAft>
                <a:spcPts val="0"/>
              </a:spcAft>
              <a:buSzPts val="1400"/>
              <a:buFont typeface="Calibri"/>
              <a:buNone/>
              <a:defRPr/>
            </a:lvl2pPr>
            <a:lvl3pPr indent="-228600" lvl="2" marL="1371600" algn="l">
              <a:lnSpc>
                <a:spcPct val="100000"/>
              </a:lnSpc>
              <a:spcBef>
                <a:spcPts val="0"/>
              </a:spcBef>
              <a:spcAft>
                <a:spcPts val="0"/>
              </a:spcAft>
              <a:buSzPts val="1400"/>
              <a:buFont typeface="Calibri"/>
              <a:buNone/>
              <a:defRPr/>
            </a:lvl3pPr>
            <a:lvl4pPr indent="-228600" lvl="3" marL="1828800" algn="l">
              <a:lnSpc>
                <a:spcPct val="100000"/>
              </a:lnSpc>
              <a:spcBef>
                <a:spcPts val="0"/>
              </a:spcBef>
              <a:spcAft>
                <a:spcPts val="0"/>
              </a:spcAft>
              <a:buSzPts val="1400"/>
              <a:buFont typeface="Calibri"/>
              <a:buNone/>
              <a:defRPr/>
            </a:lvl4pPr>
            <a:lvl5pPr indent="-228600" lvl="4" marL="2286000" algn="l">
              <a:lnSpc>
                <a:spcPct val="100000"/>
              </a:lnSpc>
              <a:spcBef>
                <a:spcPts val="0"/>
              </a:spcBef>
              <a:spcAft>
                <a:spcPts val="0"/>
              </a:spcAft>
              <a:buSzPts val="1400"/>
              <a:buFont typeface="Calibri"/>
              <a:buNone/>
              <a:defRPr/>
            </a:lvl5pPr>
            <a:lvl6pPr indent="-228600" lvl="5" marL="2743200" algn="l">
              <a:lnSpc>
                <a:spcPct val="100000"/>
              </a:lnSpc>
              <a:spcBef>
                <a:spcPts val="0"/>
              </a:spcBef>
              <a:spcAft>
                <a:spcPts val="0"/>
              </a:spcAft>
              <a:buSzPts val="1400"/>
              <a:buFont typeface="Calibri"/>
              <a:buNone/>
              <a:defRPr/>
            </a:lvl6pPr>
            <a:lvl7pPr indent="-228600" lvl="6" marL="3200400" algn="l">
              <a:lnSpc>
                <a:spcPct val="100000"/>
              </a:lnSpc>
              <a:spcBef>
                <a:spcPts val="0"/>
              </a:spcBef>
              <a:spcAft>
                <a:spcPts val="0"/>
              </a:spcAft>
              <a:buSzPts val="1400"/>
              <a:buFont typeface="Calibri"/>
              <a:buNone/>
              <a:defRPr/>
            </a:lvl7pPr>
            <a:lvl8pPr indent="-228600" lvl="7" marL="3657600" algn="l">
              <a:lnSpc>
                <a:spcPct val="100000"/>
              </a:lnSpc>
              <a:spcBef>
                <a:spcPts val="0"/>
              </a:spcBef>
              <a:spcAft>
                <a:spcPts val="0"/>
              </a:spcAft>
              <a:buSzPts val="1400"/>
              <a:buFont typeface="Calibri"/>
              <a:buNone/>
              <a:defRPr/>
            </a:lvl8pPr>
            <a:lvl9pPr indent="-228600" lvl="8" marL="4114800" algn="l">
              <a:lnSpc>
                <a:spcPct val="100000"/>
              </a:lnSpc>
              <a:spcBef>
                <a:spcPts val="0"/>
              </a:spcBef>
              <a:spcAft>
                <a:spcPts val="0"/>
              </a:spcAft>
              <a:buSzPts val="1400"/>
              <a:buFont typeface="Calibri"/>
              <a:buNone/>
              <a:defRPr/>
            </a:lvl9pPr>
          </a:lstStyle>
          <a:p/>
        </p:txBody>
      </p:sp>
      <p:sp>
        <p:nvSpPr>
          <p:cNvPr id="49" name="Google Shape;49;p7"/>
          <p:cNvSpPr txBox="1"/>
          <p:nvPr>
            <p:ph idx="4" type="body"/>
          </p:nvPr>
        </p:nvSpPr>
        <p:spPr>
          <a:xfrm>
            <a:off x="4645025" y="2174875"/>
            <a:ext cx="4041900" cy="3951300"/>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0"/>
              </a:spcBef>
              <a:spcAft>
                <a:spcPts val="0"/>
              </a:spcAft>
              <a:buSzPts val="1400"/>
              <a:buChar char="•"/>
              <a:defRPr/>
            </a:lvl1pPr>
            <a:lvl2pPr indent="-317500" lvl="1" marL="914400" algn="l">
              <a:lnSpc>
                <a:spcPct val="100000"/>
              </a:lnSpc>
              <a:spcBef>
                <a:spcPts val="0"/>
              </a:spcBef>
              <a:spcAft>
                <a:spcPts val="0"/>
              </a:spcAft>
              <a:buSzPts val="1400"/>
              <a:buChar char="–"/>
              <a:defRPr/>
            </a:lvl2pPr>
            <a:lvl3pPr indent="-317500" lvl="2" marL="1371600" algn="l">
              <a:lnSpc>
                <a:spcPct val="100000"/>
              </a:lnSpc>
              <a:spcBef>
                <a:spcPts val="0"/>
              </a:spcBef>
              <a:spcAft>
                <a:spcPts val="0"/>
              </a:spcAft>
              <a:buSzPts val="1400"/>
              <a:buChar char="•"/>
              <a:defRPr/>
            </a:lvl3pPr>
            <a:lvl4pPr indent="-317500" lvl="3" marL="1828800" algn="l">
              <a:lnSpc>
                <a:spcPct val="100000"/>
              </a:lnSpc>
              <a:spcBef>
                <a:spcPts val="0"/>
              </a:spcBef>
              <a:spcAft>
                <a:spcPts val="0"/>
              </a:spcAft>
              <a:buSzPts val="1400"/>
              <a:buChar char="–"/>
              <a:defRPr/>
            </a:lvl4pPr>
            <a:lvl5pPr indent="-317500" lvl="4" marL="2286000" algn="l">
              <a:lnSpc>
                <a:spcPct val="100000"/>
              </a:lnSpc>
              <a:spcBef>
                <a:spcPts val="0"/>
              </a:spcBef>
              <a:spcAft>
                <a:spcPts val="0"/>
              </a:spcAft>
              <a:buSzPts val="1400"/>
              <a:buChar char="»"/>
              <a:defRPr/>
            </a:lvl5pPr>
            <a:lvl6pPr indent="-317500" lvl="5" marL="2743200" algn="l">
              <a:lnSpc>
                <a:spcPct val="100000"/>
              </a:lnSpc>
              <a:spcBef>
                <a:spcPts val="0"/>
              </a:spcBef>
              <a:spcAft>
                <a:spcPts val="0"/>
              </a:spcAft>
              <a:buSzPts val="1400"/>
              <a:buChar char="•"/>
              <a:defRPr/>
            </a:lvl6pPr>
            <a:lvl7pPr indent="-317500" lvl="6" marL="3200400" algn="l">
              <a:lnSpc>
                <a:spcPct val="100000"/>
              </a:lnSpc>
              <a:spcBef>
                <a:spcPts val="0"/>
              </a:spcBef>
              <a:spcAft>
                <a:spcPts val="0"/>
              </a:spcAft>
              <a:buSzPts val="1400"/>
              <a:buChar char="•"/>
              <a:defRPr/>
            </a:lvl7pPr>
            <a:lvl8pPr indent="-317500" lvl="7" marL="3657600" algn="l">
              <a:lnSpc>
                <a:spcPct val="100000"/>
              </a:lnSpc>
              <a:spcBef>
                <a:spcPts val="0"/>
              </a:spcBef>
              <a:spcAft>
                <a:spcPts val="0"/>
              </a:spcAft>
              <a:buSzPts val="1400"/>
              <a:buChar char="•"/>
              <a:defRPr/>
            </a:lvl8pPr>
            <a:lvl9pPr indent="-317500" lvl="8" marL="4114800" algn="l">
              <a:lnSpc>
                <a:spcPct val="100000"/>
              </a:lnSpc>
              <a:spcBef>
                <a:spcPts val="0"/>
              </a:spcBef>
              <a:spcAft>
                <a:spcPts val="0"/>
              </a:spcAft>
              <a:buSzPts val="1400"/>
              <a:buChar char="•"/>
              <a:defRPr/>
            </a:lvl9pPr>
          </a:lstStyle>
          <a:p/>
        </p:txBody>
      </p:sp>
      <p:sp>
        <p:nvSpPr>
          <p:cNvPr id="50" name="Google Shape;50;p7"/>
          <p:cNvSpPr txBox="1"/>
          <p:nvPr>
            <p:ph idx="10" type="dt"/>
          </p:nvPr>
        </p:nvSpPr>
        <p:spPr>
          <a:xfrm>
            <a:off x="457200" y="6356350"/>
            <a:ext cx="2133599" cy="365099"/>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0000"/>
              </a:buClr>
              <a:buSzPts val="1400"/>
              <a:buFont typeface="Arial"/>
              <a:buNone/>
              <a:defRPr/>
            </a:lvl1pPr>
            <a:lvl2pPr lvl="1" marR="0" algn="l">
              <a:lnSpc>
                <a:spcPct val="100000"/>
              </a:lnSpc>
              <a:spcBef>
                <a:spcPts val="0"/>
              </a:spcBef>
              <a:spcAft>
                <a:spcPts val="0"/>
              </a:spcAft>
              <a:buClr>
                <a:srgbClr val="000000"/>
              </a:buClr>
              <a:buSzPts val="1400"/>
              <a:buFont typeface="Arial"/>
              <a:buNone/>
              <a:defRPr/>
            </a:lvl2pPr>
            <a:lvl3pPr lvl="2" marR="0" algn="l">
              <a:lnSpc>
                <a:spcPct val="100000"/>
              </a:lnSpc>
              <a:spcBef>
                <a:spcPts val="0"/>
              </a:spcBef>
              <a:spcAft>
                <a:spcPts val="0"/>
              </a:spcAft>
              <a:buClr>
                <a:srgbClr val="000000"/>
              </a:buClr>
              <a:buSzPts val="1400"/>
              <a:buFont typeface="Arial"/>
              <a:buNone/>
              <a:defRPr/>
            </a:lvl3pPr>
            <a:lvl4pPr lvl="3" marR="0" algn="l">
              <a:lnSpc>
                <a:spcPct val="100000"/>
              </a:lnSpc>
              <a:spcBef>
                <a:spcPts val="0"/>
              </a:spcBef>
              <a:spcAft>
                <a:spcPts val="0"/>
              </a:spcAft>
              <a:buClr>
                <a:srgbClr val="000000"/>
              </a:buClr>
              <a:buSzPts val="1400"/>
              <a:buFont typeface="Arial"/>
              <a:buNone/>
              <a:defRPr/>
            </a:lvl4pPr>
            <a:lvl5pPr lvl="4" marR="0" algn="l">
              <a:lnSpc>
                <a:spcPct val="100000"/>
              </a:lnSpc>
              <a:spcBef>
                <a:spcPts val="0"/>
              </a:spcBef>
              <a:spcAft>
                <a:spcPts val="0"/>
              </a:spcAft>
              <a:buClr>
                <a:srgbClr val="000000"/>
              </a:buClr>
              <a:buSzPts val="1400"/>
              <a:buFont typeface="Arial"/>
              <a:buNone/>
              <a:defRPr/>
            </a:lvl5pPr>
            <a:lvl6pPr lvl="5" marR="0" algn="l">
              <a:lnSpc>
                <a:spcPct val="100000"/>
              </a:lnSpc>
              <a:spcBef>
                <a:spcPts val="0"/>
              </a:spcBef>
              <a:spcAft>
                <a:spcPts val="0"/>
              </a:spcAft>
              <a:buClr>
                <a:srgbClr val="000000"/>
              </a:buClr>
              <a:buSzPts val="1400"/>
              <a:buFont typeface="Arial"/>
              <a:buNone/>
              <a:defRPr/>
            </a:lvl6pPr>
            <a:lvl7pPr lvl="6" marR="0" algn="l">
              <a:lnSpc>
                <a:spcPct val="100000"/>
              </a:lnSpc>
              <a:spcBef>
                <a:spcPts val="0"/>
              </a:spcBef>
              <a:spcAft>
                <a:spcPts val="0"/>
              </a:spcAft>
              <a:buClr>
                <a:srgbClr val="000000"/>
              </a:buClr>
              <a:buSzPts val="1400"/>
              <a:buFont typeface="Arial"/>
              <a:buNone/>
              <a:defRPr/>
            </a:lvl7pPr>
            <a:lvl8pPr lvl="7" marR="0" algn="l">
              <a:lnSpc>
                <a:spcPct val="100000"/>
              </a:lnSpc>
              <a:spcBef>
                <a:spcPts val="0"/>
              </a:spcBef>
              <a:spcAft>
                <a:spcPts val="0"/>
              </a:spcAft>
              <a:buClr>
                <a:srgbClr val="000000"/>
              </a:buClr>
              <a:buSzPts val="1400"/>
              <a:buFont typeface="Arial"/>
              <a:buNone/>
              <a:defRPr/>
            </a:lvl8pPr>
            <a:lvl9pPr lvl="8" marR="0" algn="l">
              <a:lnSpc>
                <a:spcPct val="100000"/>
              </a:lnSpc>
              <a:spcBef>
                <a:spcPts val="0"/>
              </a:spcBef>
              <a:spcAft>
                <a:spcPts val="0"/>
              </a:spcAft>
              <a:buClr>
                <a:srgbClr val="000000"/>
              </a:buClr>
              <a:buSzPts val="1400"/>
              <a:buFont typeface="Arial"/>
              <a:buNone/>
              <a:defRPr/>
            </a:lvl9pPr>
          </a:lstStyle>
          <a:p/>
        </p:txBody>
      </p:sp>
      <p:sp>
        <p:nvSpPr>
          <p:cNvPr id="51" name="Google Shape;51;p7"/>
          <p:cNvSpPr txBox="1"/>
          <p:nvPr>
            <p:ph idx="11" type="ftr"/>
          </p:nvPr>
        </p:nvSpPr>
        <p:spPr>
          <a:xfrm>
            <a:off x="3124200" y="6356350"/>
            <a:ext cx="2895600" cy="365099"/>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000000"/>
              </a:buClr>
              <a:buSzPts val="1400"/>
              <a:buFont typeface="Arial"/>
              <a:buNone/>
              <a:defRPr/>
            </a:lvl1pPr>
            <a:lvl2pPr lvl="1" marR="0" algn="l">
              <a:lnSpc>
                <a:spcPct val="100000"/>
              </a:lnSpc>
              <a:spcBef>
                <a:spcPts val="0"/>
              </a:spcBef>
              <a:spcAft>
                <a:spcPts val="0"/>
              </a:spcAft>
              <a:buClr>
                <a:srgbClr val="000000"/>
              </a:buClr>
              <a:buSzPts val="1400"/>
              <a:buFont typeface="Arial"/>
              <a:buNone/>
              <a:defRPr/>
            </a:lvl2pPr>
            <a:lvl3pPr lvl="2" marR="0" algn="l">
              <a:lnSpc>
                <a:spcPct val="100000"/>
              </a:lnSpc>
              <a:spcBef>
                <a:spcPts val="0"/>
              </a:spcBef>
              <a:spcAft>
                <a:spcPts val="0"/>
              </a:spcAft>
              <a:buClr>
                <a:srgbClr val="000000"/>
              </a:buClr>
              <a:buSzPts val="1400"/>
              <a:buFont typeface="Arial"/>
              <a:buNone/>
              <a:defRPr/>
            </a:lvl3pPr>
            <a:lvl4pPr lvl="3" marR="0" algn="l">
              <a:lnSpc>
                <a:spcPct val="100000"/>
              </a:lnSpc>
              <a:spcBef>
                <a:spcPts val="0"/>
              </a:spcBef>
              <a:spcAft>
                <a:spcPts val="0"/>
              </a:spcAft>
              <a:buClr>
                <a:srgbClr val="000000"/>
              </a:buClr>
              <a:buSzPts val="1400"/>
              <a:buFont typeface="Arial"/>
              <a:buNone/>
              <a:defRPr/>
            </a:lvl4pPr>
            <a:lvl5pPr lvl="4" marR="0" algn="l">
              <a:lnSpc>
                <a:spcPct val="100000"/>
              </a:lnSpc>
              <a:spcBef>
                <a:spcPts val="0"/>
              </a:spcBef>
              <a:spcAft>
                <a:spcPts val="0"/>
              </a:spcAft>
              <a:buClr>
                <a:srgbClr val="000000"/>
              </a:buClr>
              <a:buSzPts val="1400"/>
              <a:buFont typeface="Arial"/>
              <a:buNone/>
              <a:defRPr/>
            </a:lvl5pPr>
            <a:lvl6pPr lvl="5" marR="0" algn="l">
              <a:lnSpc>
                <a:spcPct val="100000"/>
              </a:lnSpc>
              <a:spcBef>
                <a:spcPts val="0"/>
              </a:spcBef>
              <a:spcAft>
                <a:spcPts val="0"/>
              </a:spcAft>
              <a:buClr>
                <a:srgbClr val="000000"/>
              </a:buClr>
              <a:buSzPts val="1400"/>
              <a:buFont typeface="Arial"/>
              <a:buNone/>
              <a:defRPr/>
            </a:lvl6pPr>
            <a:lvl7pPr lvl="6" marR="0" algn="l">
              <a:lnSpc>
                <a:spcPct val="100000"/>
              </a:lnSpc>
              <a:spcBef>
                <a:spcPts val="0"/>
              </a:spcBef>
              <a:spcAft>
                <a:spcPts val="0"/>
              </a:spcAft>
              <a:buClr>
                <a:srgbClr val="000000"/>
              </a:buClr>
              <a:buSzPts val="1400"/>
              <a:buFont typeface="Arial"/>
              <a:buNone/>
              <a:defRPr/>
            </a:lvl7pPr>
            <a:lvl8pPr lvl="7" marR="0" algn="l">
              <a:lnSpc>
                <a:spcPct val="100000"/>
              </a:lnSpc>
              <a:spcBef>
                <a:spcPts val="0"/>
              </a:spcBef>
              <a:spcAft>
                <a:spcPts val="0"/>
              </a:spcAft>
              <a:buClr>
                <a:srgbClr val="000000"/>
              </a:buClr>
              <a:buSzPts val="1400"/>
              <a:buFont typeface="Arial"/>
              <a:buNone/>
              <a:defRPr/>
            </a:lvl8pPr>
            <a:lvl9pPr lvl="8" marR="0" algn="l">
              <a:lnSpc>
                <a:spcPct val="100000"/>
              </a:lnSpc>
              <a:spcBef>
                <a:spcPts val="0"/>
              </a:spcBef>
              <a:spcAft>
                <a:spcPts val="0"/>
              </a:spcAft>
              <a:buClr>
                <a:srgbClr val="000000"/>
              </a:buClr>
              <a:buSzPts val="1400"/>
              <a:buFont typeface="Arial"/>
              <a:buNone/>
              <a:defRPr/>
            </a:lvl9pPr>
          </a:lstStyle>
          <a:p/>
        </p:txBody>
      </p:sp>
      <p:sp>
        <p:nvSpPr>
          <p:cNvPr id="52" name="Google Shape;52;p7"/>
          <p:cNvSpPr txBox="1"/>
          <p:nvPr>
            <p:ph idx="12" type="sldNum"/>
          </p:nvPr>
        </p:nvSpPr>
        <p:spPr>
          <a:xfrm>
            <a:off x="6553200" y="6356350"/>
            <a:ext cx="2133599" cy="365099"/>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8"/>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dk1"/>
              </a:buClr>
              <a:buSzPts val="1400"/>
              <a:buFont typeface="Calibri"/>
              <a:buNone/>
              <a:defRPr/>
            </a:lvl1pPr>
            <a:lvl2pPr lvl="1" algn="l">
              <a:lnSpc>
                <a:spcPct val="100000"/>
              </a:lnSpc>
              <a:spcBef>
                <a:spcPts val="0"/>
              </a:spcBef>
              <a:spcAft>
                <a:spcPts val="0"/>
              </a:spcAft>
              <a:buClr>
                <a:srgbClr val="000000"/>
              </a:buClr>
              <a:buSzPts val="1400"/>
              <a:buFont typeface="Arial"/>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8"/>
          <p:cNvSpPr txBox="1"/>
          <p:nvPr>
            <p:ph idx="10" type="dt"/>
          </p:nvPr>
        </p:nvSpPr>
        <p:spPr>
          <a:xfrm>
            <a:off x="457200" y="6356350"/>
            <a:ext cx="2133599" cy="365099"/>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0000"/>
              </a:buClr>
              <a:buSzPts val="1400"/>
              <a:buFont typeface="Arial"/>
              <a:buNone/>
              <a:defRPr/>
            </a:lvl1pPr>
            <a:lvl2pPr lvl="1" marR="0" algn="l">
              <a:lnSpc>
                <a:spcPct val="100000"/>
              </a:lnSpc>
              <a:spcBef>
                <a:spcPts val="0"/>
              </a:spcBef>
              <a:spcAft>
                <a:spcPts val="0"/>
              </a:spcAft>
              <a:buClr>
                <a:srgbClr val="000000"/>
              </a:buClr>
              <a:buSzPts val="1400"/>
              <a:buFont typeface="Arial"/>
              <a:buNone/>
              <a:defRPr/>
            </a:lvl2pPr>
            <a:lvl3pPr lvl="2" marR="0" algn="l">
              <a:lnSpc>
                <a:spcPct val="100000"/>
              </a:lnSpc>
              <a:spcBef>
                <a:spcPts val="0"/>
              </a:spcBef>
              <a:spcAft>
                <a:spcPts val="0"/>
              </a:spcAft>
              <a:buClr>
                <a:srgbClr val="000000"/>
              </a:buClr>
              <a:buSzPts val="1400"/>
              <a:buFont typeface="Arial"/>
              <a:buNone/>
              <a:defRPr/>
            </a:lvl3pPr>
            <a:lvl4pPr lvl="3" marR="0" algn="l">
              <a:lnSpc>
                <a:spcPct val="100000"/>
              </a:lnSpc>
              <a:spcBef>
                <a:spcPts val="0"/>
              </a:spcBef>
              <a:spcAft>
                <a:spcPts val="0"/>
              </a:spcAft>
              <a:buClr>
                <a:srgbClr val="000000"/>
              </a:buClr>
              <a:buSzPts val="1400"/>
              <a:buFont typeface="Arial"/>
              <a:buNone/>
              <a:defRPr/>
            </a:lvl4pPr>
            <a:lvl5pPr lvl="4" marR="0" algn="l">
              <a:lnSpc>
                <a:spcPct val="100000"/>
              </a:lnSpc>
              <a:spcBef>
                <a:spcPts val="0"/>
              </a:spcBef>
              <a:spcAft>
                <a:spcPts val="0"/>
              </a:spcAft>
              <a:buClr>
                <a:srgbClr val="000000"/>
              </a:buClr>
              <a:buSzPts val="1400"/>
              <a:buFont typeface="Arial"/>
              <a:buNone/>
              <a:defRPr/>
            </a:lvl5pPr>
            <a:lvl6pPr lvl="5" marR="0" algn="l">
              <a:lnSpc>
                <a:spcPct val="100000"/>
              </a:lnSpc>
              <a:spcBef>
                <a:spcPts val="0"/>
              </a:spcBef>
              <a:spcAft>
                <a:spcPts val="0"/>
              </a:spcAft>
              <a:buClr>
                <a:srgbClr val="000000"/>
              </a:buClr>
              <a:buSzPts val="1400"/>
              <a:buFont typeface="Arial"/>
              <a:buNone/>
              <a:defRPr/>
            </a:lvl6pPr>
            <a:lvl7pPr lvl="6" marR="0" algn="l">
              <a:lnSpc>
                <a:spcPct val="100000"/>
              </a:lnSpc>
              <a:spcBef>
                <a:spcPts val="0"/>
              </a:spcBef>
              <a:spcAft>
                <a:spcPts val="0"/>
              </a:spcAft>
              <a:buClr>
                <a:srgbClr val="000000"/>
              </a:buClr>
              <a:buSzPts val="1400"/>
              <a:buFont typeface="Arial"/>
              <a:buNone/>
              <a:defRPr/>
            </a:lvl7pPr>
            <a:lvl8pPr lvl="7" marR="0" algn="l">
              <a:lnSpc>
                <a:spcPct val="100000"/>
              </a:lnSpc>
              <a:spcBef>
                <a:spcPts val="0"/>
              </a:spcBef>
              <a:spcAft>
                <a:spcPts val="0"/>
              </a:spcAft>
              <a:buClr>
                <a:srgbClr val="000000"/>
              </a:buClr>
              <a:buSzPts val="1400"/>
              <a:buFont typeface="Arial"/>
              <a:buNone/>
              <a:defRPr/>
            </a:lvl8pPr>
            <a:lvl9pPr lvl="8" marR="0" algn="l">
              <a:lnSpc>
                <a:spcPct val="100000"/>
              </a:lnSpc>
              <a:spcBef>
                <a:spcPts val="0"/>
              </a:spcBef>
              <a:spcAft>
                <a:spcPts val="0"/>
              </a:spcAft>
              <a:buClr>
                <a:srgbClr val="000000"/>
              </a:buClr>
              <a:buSzPts val="1400"/>
              <a:buFont typeface="Arial"/>
              <a:buNone/>
              <a:defRPr/>
            </a:lvl9pPr>
          </a:lstStyle>
          <a:p/>
        </p:txBody>
      </p:sp>
      <p:sp>
        <p:nvSpPr>
          <p:cNvPr id="56" name="Google Shape;56;p8"/>
          <p:cNvSpPr txBox="1"/>
          <p:nvPr>
            <p:ph idx="11" type="ftr"/>
          </p:nvPr>
        </p:nvSpPr>
        <p:spPr>
          <a:xfrm>
            <a:off x="3124200" y="6356350"/>
            <a:ext cx="2895600" cy="365099"/>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000000"/>
              </a:buClr>
              <a:buSzPts val="1400"/>
              <a:buFont typeface="Arial"/>
              <a:buNone/>
              <a:defRPr/>
            </a:lvl1pPr>
            <a:lvl2pPr lvl="1" marR="0" algn="l">
              <a:lnSpc>
                <a:spcPct val="100000"/>
              </a:lnSpc>
              <a:spcBef>
                <a:spcPts val="0"/>
              </a:spcBef>
              <a:spcAft>
                <a:spcPts val="0"/>
              </a:spcAft>
              <a:buClr>
                <a:srgbClr val="000000"/>
              </a:buClr>
              <a:buSzPts val="1400"/>
              <a:buFont typeface="Arial"/>
              <a:buNone/>
              <a:defRPr/>
            </a:lvl2pPr>
            <a:lvl3pPr lvl="2" marR="0" algn="l">
              <a:lnSpc>
                <a:spcPct val="100000"/>
              </a:lnSpc>
              <a:spcBef>
                <a:spcPts val="0"/>
              </a:spcBef>
              <a:spcAft>
                <a:spcPts val="0"/>
              </a:spcAft>
              <a:buClr>
                <a:srgbClr val="000000"/>
              </a:buClr>
              <a:buSzPts val="1400"/>
              <a:buFont typeface="Arial"/>
              <a:buNone/>
              <a:defRPr/>
            </a:lvl3pPr>
            <a:lvl4pPr lvl="3" marR="0" algn="l">
              <a:lnSpc>
                <a:spcPct val="100000"/>
              </a:lnSpc>
              <a:spcBef>
                <a:spcPts val="0"/>
              </a:spcBef>
              <a:spcAft>
                <a:spcPts val="0"/>
              </a:spcAft>
              <a:buClr>
                <a:srgbClr val="000000"/>
              </a:buClr>
              <a:buSzPts val="1400"/>
              <a:buFont typeface="Arial"/>
              <a:buNone/>
              <a:defRPr/>
            </a:lvl4pPr>
            <a:lvl5pPr lvl="4" marR="0" algn="l">
              <a:lnSpc>
                <a:spcPct val="100000"/>
              </a:lnSpc>
              <a:spcBef>
                <a:spcPts val="0"/>
              </a:spcBef>
              <a:spcAft>
                <a:spcPts val="0"/>
              </a:spcAft>
              <a:buClr>
                <a:srgbClr val="000000"/>
              </a:buClr>
              <a:buSzPts val="1400"/>
              <a:buFont typeface="Arial"/>
              <a:buNone/>
              <a:defRPr/>
            </a:lvl5pPr>
            <a:lvl6pPr lvl="5" marR="0" algn="l">
              <a:lnSpc>
                <a:spcPct val="100000"/>
              </a:lnSpc>
              <a:spcBef>
                <a:spcPts val="0"/>
              </a:spcBef>
              <a:spcAft>
                <a:spcPts val="0"/>
              </a:spcAft>
              <a:buClr>
                <a:srgbClr val="000000"/>
              </a:buClr>
              <a:buSzPts val="1400"/>
              <a:buFont typeface="Arial"/>
              <a:buNone/>
              <a:defRPr/>
            </a:lvl6pPr>
            <a:lvl7pPr lvl="6" marR="0" algn="l">
              <a:lnSpc>
                <a:spcPct val="100000"/>
              </a:lnSpc>
              <a:spcBef>
                <a:spcPts val="0"/>
              </a:spcBef>
              <a:spcAft>
                <a:spcPts val="0"/>
              </a:spcAft>
              <a:buClr>
                <a:srgbClr val="000000"/>
              </a:buClr>
              <a:buSzPts val="1400"/>
              <a:buFont typeface="Arial"/>
              <a:buNone/>
              <a:defRPr/>
            </a:lvl7pPr>
            <a:lvl8pPr lvl="7" marR="0" algn="l">
              <a:lnSpc>
                <a:spcPct val="100000"/>
              </a:lnSpc>
              <a:spcBef>
                <a:spcPts val="0"/>
              </a:spcBef>
              <a:spcAft>
                <a:spcPts val="0"/>
              </a:spcAft>
              <a:buClr>
                <a:srgbClr val="000000"/>
              </a:buClr>
              <a:buSzPts val="1400"/>
              <a:buFont typeface="Arial"/>
              <a:buNone/>
              <a:defRPr/>
            </a:lvl8pPr>
            <a:lvl9pPr lvl="8" marR="0" algn="l">
              <a:lnSpc>
                <a:spcPct val="100000"/>
              </a:lnSpc>
              <a:spcBef>
                <a:spcPts val="0"/>
              </a:spcBef>
              <a:spcAft>
                <a:spcPts val="0"/>
              </a:spcAft>
              <a:buClr>
                <a:srgbClr val="000000"/>
              </a:buClr>
              <a:buSzPts val="1400"/>
              <a:buFont typeface="Arial"/>
              <a:buNone/>
              <a:defRPr/>
            </a:lvl9pPr>
          </a:lstStyle>
          <a:p/>
        </p:txBody>
      </p:sp>
      <p:sp>
        <p:nvSpPr>
          <p:cNvPr id="57" name="Google Shape;57;p8"/>
          <p:cNvSpPr txBox="1"/>
          <p:nvPr>
            <p:ph idx="12" type="sldNum"/>
          </p:nvPr>
        </p:nvSpPr>
        <p:spPr>
          <a:xfrm>
            <a:off x="6553200" y="6356350"/>
            <a:ext cx="2133599" cy="365099"/>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9"/>
          <p:cNvSpPr txBox="1"/>
          <p:nvPr>
            <p:ph type="title"/>
          </p:nvPr>
        </p:nvSpPr>
        <p:spPr>
          <a:xfrm>
            <a:off x="457200" y="273050"/>
            <a:ext cx="3008399" cy="11619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Clr>
                <a:srgbClr val="000000"/>
              </a:buClr>
              <a:buSzPts val="1400"/>
              <a:buFont typeface="Arial"/>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 type="body"/>
          </p:nvPr>
        </p:nvSpPr>
        <p:spPr>
          <a:xfrm>
            <a:off x="3575050" y="273050"/>
            <a:ext cx="5111699" cy="5852999"/>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0"/>
              </a:spcBef>
              <a:spcAft>
                <a:spcPts val="0"/>
              </a:spcAft>
              <a:buSzPts val="1400"/>
              <a:buChar char="•"/>
              <a:defRPr/>
            </a:lvl1pPr>
            <a:lvl2pPr indent="-317500" lvl="1" marL="914400" algn="l">
              <a:lnSpc>
                <a:spcPct val="100000"/>
              </a:lnSpc>
              <a:spcBef>
                <a:spcPts val="0"/>
              </a:spcBef>
              <a:spcAft>
                <a:spcPts val="0"/>
              </a:spcAft>
              <a:buSzPts val="1400"/>
              <a:buChar char="–"/>
              <a:defRPr/>
            </a:lvl2pPr>
            <a:lvl3pPr indent="-317500" lvl="2" marL="1371600" algn="l">
              <a:lnSpc>
                <a:spcPct val="100000"/>
              </a:lnSpc>
              <a:spcBef>
                <a:spcPts val="0"/>
              </a:spcBef>
              <a:spcAft>
                <a:spcPts val="0"/>
              </a:spcAft>
              <a:buSzPts val="1400"/>
              <a:buChar char="•"/>
              <a:defRPr/>
            </a:lvl3pPr>
            <a:lvl4pPr indent="-317500" lvl="3" marL="1828800" algn="l">
              <a:lnSpc>
                <a:spcPct val="100000"/>
              </a:lnSpc>
              <a:spcBef>
                <a:spcPts val="0"/>
              </a:spcBef>
              <a:spcAft>
                <a:spcPts val="0"/>
              </a:spcAft>
              <a:buSzPts val="1400"/>
              <a:buChar char="–"/>
              <a:defRPr/>
            </a:lvl4pPr>
            <a:lvl5pPr indent="-317500" lvl="4" marL="2286000" algn="l">
              <a:lnSpc>
                <a:spcPct val="100000"/>
              </a:lnSpc>
              <a:spcBef>
                <a:spcPts val="0"/>
              </a:spcBef>
              <a:spcAft>
                <a:spcPts val="0"/>
              </a:spcAft>
              <a:buSzPts val="1400"/>
              <a:buChar char="»"/>
              <a:defRPr/>
            </a:lvl5pPr>
            <a:lvl6pPr indent="-317500" lvl="5" marL="2743200" algn="l">
              <a:lnSpc>
                <a:spcPct val="100000"/>
              </a:lnSpc>
              <a:spcBef>
                <a:spcPts val="0"/>
              </a:spcBef>
              <a:spcAft>
                <a:spcPts val="0"/>
              </a:spcAft>
              <a:buSzPts val="1400"/>
              <a:buChar char="•"/>
              <a:defRPr/>
            </a:lvl6pPr>
            <a:lvl7pPr indent="-317500" lvl="6" marL="3200400" algn="l">
              <a:lnSpc>
                <a:spcPct val="100000"/>
              </a:lnSpc>
              <a:spcBef>
                <a:spcPts val="0"/>
              </a:spcBef>
              <a:spcAft>
                <a:spcPts val="0"/>
              </a:spcAft>
              <a:buSzPts val="1400"/>
              <a:buChar char="•"/>
              <a:defRPr/>
            </a:lvl7pPr>
            <a:lvl8pPr indent="-317500" lvl="7" marL="3657600" algn="l">
              <a:lnSpc>
                <a:spcPct val="100000"/>
              </a:lnSpc>
              <a:spcBef>
                <a:spcPts val="0"/>
              </a:spcBef>
              <a:spcAft>
                <a:spcPts val="0"/>
              </a:spcAft>
              <a:buSzPts val="1400"/>
              <a:buChar char="•"/>
              <a:defRPr/>
            </a:lvl8pPr>
            <a:lvl9pPr indent="-317500" lvl="8" marL="4114800" algn="l">
              <a:lnSpc>
                <a:spcPct val="100000"/>
              </a:lnSpc>
              <a:spcBef>
                <a:spcPts val="0"/>
              </a:spcBef>
              <a:spcAft>
                <a:spcPts val="0"/>
              </a:spcAft>
              <a:buSzPts val="1400"/>
              <a:buChar char="•"/>
              <a:defRPr/>
            </a:lvl9pPr>
          </a:lstStyle>
          <a:p/>
        </p:txBody>
      </p:sp>
      <p:sp>
        <p:nvSpPr>
          <p:cNvPr id="61" name="Google Shape;61;p9"/>
          <p:cNvSpPr txBox="1"/>
          <p:nvPr>
            <p:ph idx="2" type="body"/>
          </p:nvPr>
        </p:nvSpPr>
        <p:spPr>
          <a:xfrm>
            <a:off x="457200" y="1435100"/>
            <a:ext cx="3008399" cy="4691099"/>
          </a:xfrm>
          <a:prstGeom prst="rect">
            <a:avLst/>
          </a:prstGeom>
          <a:noFill/>
          <a:ln>
            <a:noFill/>
          </a:ln>
        </p:spPr>
        <p:txBody>
          <a:bodyPr anchorCtr="0" anchor="t" bIns="91425" lIns="91425" spcFirstLastPara="1" rIns="91425" wrap="square" tIns="91425">
            <a:noAutofit/>
          </a:bodyPr>
          <a:lstStyle>
            <a:lvl1pPr indent="-228600" lvl="0" marL="457200" algn="l">
              <a:lnSpc>
                <a:spcPct val="100000"/>
              </a:lnSpc>
              <a:spcBef>
                <a:spcPts val="0"/>
              </a:spcBef>
              <a:spcAft>
                <a:spcPts val="0"/>
              </a:spcAft>
              <a:buSzPts val="1400"/>
              <a:buFont typeface="Calibri"/>
              <a:buNone/>
              <a:defRPr/>
            </a:lvl1pPr>
            <a:lvl2pPr indent="-228600" lvl="1" marL="914400" algn="l">
              <a:lnSpc>
                <a:spcPct val="100000"/>
              </a:lnSpc>
              <a:spcBef>
                <a:spcPts val="0"/>
              </a:spcBef>
              <a:spcAft>
                <a:spcPts val="0"/>
              </a:spcAft>
              <a:buSzPts val="1400"/>
              <a:buFont typeface="Calibri"/>
              <a:buNone/>
              <a:defRPr/>
            </a:lvl2pPr>
            <a:lvl3pPr indent="-228600" lvl="2" marL="1371600" algn="l">
              <a:lnSpc>
                <a:spcPct val="100000"/>
              </a:lnSpc>
              <a:spcBef>
                <a:spcPts val="0"/>
              </a:spcBef>
              <a:spcAft>
                <a:spcPts val="0"/>
              </a:spcAft>
              <a:buSzPts val="1400"/>
              <a:buFont typeface="Calibri"/>
              <a:buNone/>
              <a:defRPr/>
            </a:lvl3pPr>
            <a:lvl4pPr indent="-228600" lvl="3" marL="1828800" algn="l">
              <a:lnSpc>
                <a:spcPct val="100000"/>
              </a:lnSpc>
              <a:spcBef>
                <a:spcPts val="0"/>
              </a:spcBef>
              <a:spcAft>
                <a:spcPts val="0"/>
              </a:spcAft>
              <a:buSzPts val="1400"/>
              <a:buFont typeface="Calibri"/>
              <a:buNone/>
              <a:defRPr/>
            </a:lvl4pPr>
            <a:lvl5pPr indent="-228600" lvl="4" marL="2286000" algn="l">
              <a:lnSpc>
                <a:spcPct val="100000"/>
              </a:lnSpc>
              <a:spcBef>
                <a:spcPts val="0"/>
              </a:spcBef>
              <a:spcAft>
                <a:spcPts val="0"/>
              </a:spcAft>
              <a:buSzPts val="1400"/>
              <a:buFont typeface="Calibri"/>
              <a:buNone/>
              <a:defRPr/>
            </a:lvl5pPr>
            <a:lvl6pPr indent="-228600" lvl="5" marL="2743200" algn="l">
              <a:lnSpc>
                <a:spcPct val="100000"/>
              </a:lnSpc>
              <a:spcBef>
                <a:spcPts val="0"/>
              </a:spcBef>
              <a:spcAft>
                <a:spcPts val="0"/>
              </a:spcAft>
              <a:buSzPts val="1400"/>
              <a:buFont typeface="Calibri"/>
              <a:buNone/>
              <a:defRPr/>
            </a:lvl6pPr>
            <a:lvl7pPr indent="-228600" lvl="6" marL="3200400" algn="l">
              <a:lnSpc>
                <a:spcPct val="100000"/>
              </a:lnSpc>
              <a:spcBef>
                <a:spcPts val="0"/>
              </a:spcBef>
              <a:spcAft>
                <a:spcPts val="0"/>
              </a:spcAft>
              <a:buSzPts val="1400"/>
              <a:buFont typeface="Calibri"/>
              <a:buNone/>
              <a:defRPr/>
            </a:lvl7pPr>
            <a:lvl8pPr indent="-228600" lvl="7" marL="3657600" algn="l">
              <a:lnSpc>
                <a:spcPct val="100000"/>
              </a:lnSpc>
              <a:spcBef>
                <a:spcPts val="0"/>
              </a:spcBef>
              <a:spcAft>
                <a:spcPts val="0"/>
              </a:spcAft>
              <a:buSzPts val="1400"/>
              <a:buFont typeface="Calibri"/>
              <a:buNone/>
              <a:defRPr/>
            </a:lvl8pPr>
            <a:lvl9pPr indent="-228600" lvl="8" marL="4114800" algn="l">
              <a:lnSpc>
                <a:spcPct val="100000"/>
              </a:lnSpc>
              <a:spcBef>
                <a:spcPts val="0"/>
              </a:spcBef>
              <a:spcAft>
                <a:spcPts val="0"/>
              </a:spcAft>
              <a:buSzPts val="1400"/>
              <a:buFont typeface="Calibri"/>
              <a:buNone/>
              <a:defRPr/>
            </a:lvl9pPr>
          </a:lstStyle>
          <a:p/>
        </p:txBody>
      </p:sp>
      <p:sp>
        <p:nvSpPr>
          <p:cNvPr id="62" name="Google Shape;62;p9"/>
          <p:cNvSpPr txBox="1"/>
          <p:nvPr>
            <p:ph idx="10" type="dt"/>
          </p:nvPr>
        </p:nvSpPr>
        <p:spPr>
          <a:xfrm>
            <a:off x="457200" y="6356350"/>
            <a:ext cx="2133599" cy="365099"/>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0000"/>
              </a:buClr>
              <a:buSzPts val="1400"/>
              <a:buFont typeface="Arial"/>
              <a:buNone/>
              <a:defRPr/>
            </a:lvl1pPr>
            <a:lvl2pPr lvl="1" marR="0" algn="l">
              <a:lnSpc>
                <a:spcPct val="100000"/>
              </a:lnSpc>
              <a:spcBef>
                <a:spcPts val="0"/>
              </a:spcBef>
              <a:spcAft>
                <a:spcPts val="0"/>
              </a:spcAft>
              <a:buClr>
                <a:srgbClr val="000000"/>
              </a:buClr>
              <a:buSzPts val="1400"/>
              <a:buFont typeface="Arial"/>
              <a:buNone/>
              <a:defRPr/>
            </a:lvl2pPr>
            <a:lvl3pPr lvl="2" marR="0" algn="l">
              <a:lnSpc>
                <a:spcPct val="100000"/>
              </a:lnSpc>
              <a:spcBef>
                <a:spcPts val="0"/>
              </a:spcBef>
              <a:spcAft>
                <a:spcPts val="0"/>
              </a:spcAft>
              <a:buClr>
                <a:srgbClr val="000000"/>
              </a:buClr>
              <a:buSzPts val="1400"/>
              <a:buFont typeface="Arial"/>
              <a:buNone/>
              <a:defRPr/>
            </a:lvl3pPr>
            <a:lvl4pPr lvl="3" marR="0" algn="l">
              <a:lnSpc>
                <a:spcPct val="100000"/>
              </a:lnSpc>
              <a:spcBef>
                <a:spcPts val="0"/>
              </a:spcBef>
              <a:spcAft>
                <a:spcPts val="0"/>
              </a:spcAft>
              <a:buClr>
                <a:srgbClr val="000000"/>
              </a:buClr>
              <a:buSzPts val="1400"/>
              <a:buFont typeface="Arial"/>
              <a:buNone/>
              <a:defRPr/>
            </a:lvl4pPr>
            <a:lvl5pPr lvl="4" marR="0" algn="l">
              <a:lnSpc>
                <a:spcPct val="100000"/>
              </a:lnSpc>
              <a:spcBef>
                <a:spcPts val="0"/>
              </a:spcBef>
              <a:spcAft>
                <a:spcPts val="0"/>
              </a:spcAft>
              <a:buClr>
                <a:srgbClr val="000000"/>
              </a:buClr>
              <a:buSzPts val="1400"/>
              <a:buFont typeface="Arial"/>
              <a:buNone/>
              <a:defRPr/>
            </a:lvl5pPr>
            <a:lvl6pPr lvl="5" marR="0" algn="l">
              <a:lnSpc>
                <a:spcPct val="100000"/>
              </a:lnSpc>
              <a:spcBef>
                <a:spcPts val="0"/>
              </a:spcBef>
              <a:spcAft>
                <a:spcPts val="0"/>
              </a:spcAft>
              <a:buClr>
                <a:srgbClr val="000000"/>
              </a:buClr>
              <a:buSzPts val="1400"/>
              <a:buFont typeface="Arial"/>
              <a:buNone/>
              <a:defRPr/>
            </a:lvl6pPr>
            <a:lvl7pPr lvl="6" marR="0" algn="l">
              <a:lnSpc>
                <a:spcPct val="100000"/>
              </a:lnSpc>
              <a:spcBef>
                <a:spcPts val="0"/>
              </a:spcBef>
              <a:spcAft>
                <a:spcPts val="0"/>
              </a:spcAft>
              <a:buClr>
                <a:srgbClr val="000000"/>
              </a:buClr>
              <a:buSzPts val="1400"/>
              <a:buFont typeface="Arial"/>
              <a:buNone/>
              <a:defRPr/>
            </a:lvl7pPr>
            <a:lvl8pPr lvl="7" marR="0" algn="l">
              <a:lnSpc>
                <a:spcPct val="100000"/>
              </a:lnSpc>
              <a:spcBef>
                <a:spcPts val="0"/>
              </a:spcBef>
              <a:spcAft>
                <a:spcPts val="0"/>
              </a:spcAft>
              <a:buClr>
                <a:srgbClr val="000000"/>
              </a:buClr>
              <a:buSzPts val="1400"/>
              <a:buFont typeface="Arial"/>
              <a:buNone/>
              <a:defRPr/>
            </a:lvl8pPr>
            <a:lvl9pPr lvl="8" marR="0" algn="l">
              <a:lnSpc>
                <a:spcPct val="100000"/>
              </a:lnSpc>
              <a:spcBef>
                <a:spcPts val="0"/>
              </a:spcBef>
              <a:spcAft>
                <a:spcPts val="0"/>
              </a:spcAft>
              <a:buClr>
                <a:srgbClr val="000000"/>
              </a:buClr>
              <a:buSzPts val="1400"/>
              <a:buFont typeface="Arial"/>
              <a:buNone/>
              <a:defRPr/>
            </a:lvl9pPr>
          </a:lstStyle>
          <a:p/>
        </p:txBody>
      </p:sp>
      <p:sp>
        <p:nvSpPr>
          <p:cNvPr id="63" name="Google Shape;63;p9"/>
          <p:cNvSpPr txBox="1"/>
          <p:nvPr>
            <p:ph idx="11" type="ftr"/>
          </p:nvPr>
        </p:nvSpPr>
        <p:spPr>
          <a:xfrm>
            <a:off x="3124200" y="6356350"/>
            <a:ext cx="2895600" cy="365099"/>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000000"/>
              </a:buClr>
              <a:buSzPts val="1400"/>
              <a:buFont typeface="Arial"/>
              <a:buNone/>
              <a:defRPr/>
            </a:lvl1pPr>
            <a:lvl2pPr lvl="1" marR="0" algn="l">
              <a:lnSpc>
                <a:spcPct val="100000"/>
              </a:lnSpc>
              <a:spcBef>
                <a:spcPts val="0"/>
              </a:spcBef>
              <a:spcAft>
                <a:spcPts val="0"/>
              </a:spcAft>
              <a:buClr>
                <a:srgbClr val="000000"/>
              </a:buClr>
              <a:buSzPts val="1400"/>
              <a:buFont typeface="Arial"/>
              <a:buNone/>
              <a:defRPr/>
            </a:lvl2pPr>
            <a:lvl3pPr lvl="2" marR="0" algn="l">
              <a:lnSpc>
                <a:spcPct val="100000"/>
              </a:lnSpc>
              <a:spcBef>
                <a:spcPts val="0"/>
              </a:spcBef>
              <a:spcAft>
                <a:spcPts val="0"/>
              </a:spcAft>
              <a:buClr>
                <a:srgbClr val="000000"/>
              </a:buClr>
              <a:buSzPts val="1400"/>
              <a:buFont typeface="Arial"/>
              <a:buNone/>
              <a:defRPr/>
            </a:lvl3pPr>
            <a:lvl4pPr lvl="3" marR="0" algn="l">
              <a:lnSpc>
                <a:spcPct val="100000"/>
              </a:lnSpc>
              <a:spcBef>
                <a:spcPts val="0"/>
              </a:spcBef>
              <a:spcAft>
                <a:spcPts val="0"/>
              </a:spcAft>
              <a:buClr>
                <a:srgbClr val="000000"/>
              </a:buClr>
              <a:buSzPts val="1400"/>
              <a:buFont typeface="Arial"/>
              <a:buNone/>
              <a:defRPr/>
            </a:lvl4pPr>
            <a:lvl5pPr lvl="4" marR="0" algn="l">
              <a:lnSpc>
                <a:spcPct val="100000"/>
              </a:lnSpc>
              <a:spcBef>
                <a:spcPts val="0"/>
              </a:spcBef>
              <a:spcAft>
                <a:spcPts val="0"/>
              </a:spcAft>
              <a:buClr>
                <a:srgbClr val="000000"/>
              </a:buClr>
              <a:buSzPts val="1400"/>
              <a:buFont typeface="Arial"/>
              <a:buNone/>
              <a:defRPr/>
            </a:lvl5pPr>
            <a:lvl6pPr lvl="5" marR="0" algn="l">
              <a:lnSpc>
                <a:spcPct val="100000"/>
              </a:lnSpc>
              <a:spcBef>
                <a:spcPts val="0"/>
              </a:spcBef>
              <a:spcAft>
                <a:spcPts val="0"/>
              </a:spcAft>
              <a:buClr>
                <a:srgbClr val="000000"/>
              </a:buClr>
              <a:buSzPts val="1400"/>
              <a:buFont typeface="Arial"/>
              <a:buNone/>
              <a:defRPr/>
            </a:lvl6pPr>
            <a:lvl7pPr lvl="6" marR="0" algn="l">
              <a:lnSpc>
                <a:spcPct val="100000"/>
              </a:lnSpc>
              <a:spcBef>
                <a:spcPts val="0"/>
              </a:spcBef>
              <a:spcAft>
                <a:spcPts val="0"/>
              </a:spcAft>
              <a:buClr>
                <a:srgbClr val="000000"/>
              </a:buClr>
              <a:buSzPts val="1400"/>
              <a:buFont typeface="Arial"/>
              <a:buNone/>
              <a:defRPr/>
            </a:lvl7pPr>
            <a:lvl8pPr lvl="7" marR="0" algn="l">
              <a:lnSpc>
                <a:spcPct val="100000"/>
              </a:lnSpc>
              <a:spcBef>
                <a:spcPts val="0"/>
              </a:spcBef>
              <a:spcAft>
                <a:spcPts val="0"/>
              </a:spcAft>
              <a:buClr>
                <a:srgbClr val="000000"/>
              </a:buClr>
              <a:buSzPts val="1400"/>
              <a:buFont typeface="Arial"/>
              <a:buNone/>
              <a:defRPr/>
            </a:lvl8pPr>
            <a:lvl9pPr lvl="8" marR="0" algn="l">
              <a:lnSpc>
                <a:spcPct val="100000"/>
              </a:lnSpc>
              <a:spcBef>
                <a:spcPts val="0"/>
              </a:spcBef>
              <a:spcAft>
                <a:spcPts val="0"/>
              </a:spcAft>
              <a:buClr>
                <a:srgbClr val="000000"/>
              </a:buClr>
              <a:buSzPts val="1400"/>
              <a:buFont typeface="Arial"/>
              <a:buNone/>
              <a:defRPr/>
            </a:lvl9pPr>
          </a:lstStyle>
          <a:p/>
        </p:txBody>
      </p:sp>
      <p:sp>
        <p:nvSpPr>
          <p:cNvPr id="64" name="Google Shape;64;p9"/>
          <p:cNvSpPr txBox="1"/>
          <p:nvPr>
            <p:ph idx="12" type="sldNum"/>
          </p:nvPr>
        </p:nvSpPr>
        <p:spPr>
          <a:xfrm>
            <a:off x="6553200" y="6356350"/>
            <a:ext cx="2133599" cy="365099"/>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10"/>
          <p:cNvSpPr txBox="1"/>
          <p:nvPr>
            <p:ph type="title"/>
          </p:nvPr>
        </p:nvSpPr>
        <p:spPr>
          <a:xfrm>
            <a:off x="1792288" y="4800600"/>
            <a:ext cx="5486399" cy="566699"/>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Clr>
                <a:srgbClr val="000000"/>
              </a:buClr>
              <a:buSzPts val="1400"/>
              <a:buFont typeface="Arial"/>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p:nvPr>
            <p:ph idx="2" type="pic"/>
          </p:nvPr>
        </p:nvSpPr>
        <p:spPr>
          <a:xfrm>
            <a:off x="1792288" y="612775"/>
            <a:ext cx="5486399" cy="4114800"/>
          </a:xfrm>
          <a:prstGeom prst="rect">
            <a:avLst/>
          </a:prstGeom>
          <a:noFill/>
          <a:ln>
            <a:noFill/>
          </a:ln>
        </p:spPr>
      </p:sp>
      <p:sp>
        <p:nvSpPr>
          <p:cNvPr id="68" name="Google Shape;68;p10"/>
          <p:cNvSpPr txBox="1"/>
          <p:nvPr>
            <p:ph idx="1" type="body"/>
          </p:nvPr>
        </p:nvSpPr>
        <p:spPr>
          <a:xfrm>
            <a:off x="1792288" y="5367337"/>
            <a:ext cx="5486399" cy="804899"/>
          </a:xfrm>
          <a:prstGeom prst="rect">
            <a:avLst/>
          </a:prstGeom>
          <a:noFill/>
          <a:ln>
            <a:noFill/>
          </a:ln>
        </p:spPr>
        <p:txBody>
          <a:bodyPr anchorCtr="0" anchor="t" bIns="91425" lIns="91425" spcFirstLastPara="1" rIns="91425" wrap="square" tIns="91425">
            <a:noAutofit/>
          </a:bodyPr>
          <a:lstStyle>
            <a:lvl1pPr indent="-228600" lvl="0" marL="457200" algn="l">
              <a:lnSpc>
                <a:spcPct val="100000"/>
              </a:lnSpc>
              <a:spcBef>
                <a:spcPts val="0"/>
              </a:spcBef>
              <a:spcAft>
                <a:spcPts val="0"/>
              </a:spcAft>
              <a:buSzPts val="1400"/>
              <a:buFont typeface="Calibri"/>
              <a:buNone/>
              <a:defRPr/>
            </a:lvl1pPr>
            <a:lvl2pPr indent="-228600" lvl="1" marL="914400" algn="l">
              <a:lnSpc>
                <a:spcPct val="100000"/>
              </a:lnSpc>
              <a:spcBef>
                <a:spcPts val="0"/>
              </a:spcBef>
              <a:spcAft>
                <a:spcPts val="0"/>
              </a:spcAft>
              <a:buSzPts val="1400"/>
              <a:buFont typeface="Calibri"/>
              <a:buNone/>
              <a:defRPr/>
            </a:lvl2pPr>
            <a:lvl3pPr indent="-228600" lvl="2" marL="1371600" algn="l">
              <a:lnSpc>
                <a:spcPct val="100000"/>
              </a:lnSpc>
              <a:spcBef>
                <a:spcPts val="0"/>
              </a:spcBef>
              <a:spcAft>
                <a:spcPts val="0"/>
              </a:spcAft>
              <a:buSzPts val="1400"/>
              <a:buFont typeface="Calibri"/>
              <a:buNone/>
              <a:defRPr/>
            </a:lvl3pPr>
            <a:lvl4pPr indent="-228600" lvl="3" marL="1828800" algn="l">
              <a:lnSpc>
                <a:spcPct val="100000"/>
              </a:lnSpc>
              <a:spcBef>
                <a:spcPts val="0"/>
              </a:spcBef>
              <a:spcAft>
                <a:spcPts val="0"/>
              </a:spcAft>
              <a:buSzPts val="1400"/>
              <a:buFont typeface="Calibri"/>
              <a:buNone/>
              <a:defRPr/>
            </a:lvl4pPr>
            <a:lvl5pPr indent="-228600" lvl="4" marL="2286000" algn="l">
              <a:lnSpc>
                <a:spcPct val="100000"/>
              </a:lnSpc>
              <a:spcBef>
                <a:spcPts val="0"/>
              </a:spcBef>
              <a:spcAft>
                <a:spcPts val="0"/>
              </a:spcAft>
              <a:buSzPts val="1400"/>
              <a:buFont typeface="Calibri"/>
              <a:buNone/>
              <a:defRPr/>
            </a:lvl5pPr>
            <a:lvl6pPr indent="-228600" lvl="5" marL="2743200" algn="l">
              <a:lnSpc>
                <a:spcPct val="100000"/>
              </a:lnSpc>
              <a:spcBef>
                <a:spcPts val="0"/>
              </a:spcBef>
              <a:spcAft>
                <a:spcPts val="0"/>
              </a:spcAft>
              <a:buSzPts val="1400"/>
              <a:buFont typeface="Calibri"/>
              <a:buNone/>
              <a:defRPr/>
            </a:lvl6pPr>
            <a:lvl7pPr indent="-228600" lvl="6" marL="3200400" algn="l">
              <a:lnSpc>
                <a:spcPct val="100000"/>
              </a:lnSpc>
              <a:spcBef>
                <a:spcPts val="0"/>
              </a:spcBef>
              <a:spcAft>
                <a:spcPts val="0"/>
              </a:spcAft>
              <a:buSzPts val="1400"/>
              <a:buFont typeface="Calibri"/>
              <a:buNone/>
              <a:defRPr/>
            </a:lvl7pPr>
            <a:lvl8pPr indent="-228600" lvl="7" marL="3657600" algn="l">
              <a:lnSpc>
                <a:spcPct val="100000"/>
              </a:lnSpc>
              <a:spcBef>
                <a:spcPts val="0"/>
              </a:spcBef>
              <a:spcAft>
                <a:spcPts val="0"/>
              </a:spcAft>
              <a:buSzPts val="1400"/>
              <a:buFont typeface="Calibri"/>
              <a:buNone/>
              <a:defRPr/>
            </a:lvl8pPr>
            <a:lvl9pPr indent="-228600" lvl="8" marL="4114800" algn="l">
              <a:lnSpc>
                <a:spcPct val="100000"/>
              </a:lnSpc>
              <a:spcBef>
                <a:spcPts val="0"/>
              </a:spcBef>
              <a:spcAft>
                <a:spcPts val="0"/>
              </a:spcAft>
              <a:buSzPts val="1400"/>
              <a:buFont typeface="Calibri"/>
              <a:buNone/>
              <a:defRPr/>
            </a:lvl9pPr>
          </a:lstStyle>
          <a:p/>
        </p:txBody>
      </p:sp>
      <p:sp>
        <p:nvSpPr>
          <p:cNvPr id="69" name="Google Shape;69;p10"/>
          <p:cNvSpPr txBox="1"/>
          <p:nvPr>
            <p:ph idx="10" type="dt"/>
          </p:nvPr>
        </p:nvSpPr>
        <p:spPr>
          <a:xfrm>
            <a:off x="457200" y="6356350"/>
            <a:ext cx="2133599" cy="365099"/>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0000"/>
              </a:buClr>
              <a:buSzPts val="1400"/>
              <a:buFont typeface="Arial"/>
              <a:buNone/>
              <a:defRPr/>
            </a:lvl1pPr>
            <a:lvl2pPr lvl="1" marR="0" algn="l">
              <a:lnSpc>
                <a:spcPct val="100000"/>
              </a:lnSpc>
              <a:spcBef>
                <a:spcPts val="0"/>
              </a:spcBef>
              <a:spcAft>
                <a:spcPts val="0"/>
              </a:spcAft>
              <a:buClr>
                <a:srgbClr val="000000"/>
              </a:buClr>
              <a:buSzPts val="1400"/>
              <a:buFont typeface="Arial"/>
              <a:buNone/>
              <a:defRPr/>
            </a:lvl2pPr>
            <a:lvl3pPr lvl="2" marR="0" algn="l">
              <a:lnSpc>
                <a:spcPct val="100000"/>
              </a:lnSpc>
              <a:spcBef>
                <a:spcPts val="0"/>
              </a:spcBef>
              <a:spcAft>
                <a:spcPts val="0"/>
              </a:spcAft>
              <a:buClr>
                <a:srgbClr val="000000"/>
              </a:buClr>
              <a:buSzPts val="1400"/>
              <a:buFont typeface="Arial"/>
              <a:buNone/>
              <a:defRPr/>
            </a:lvl3pPr>
            <a:lvl4pPr lvl="3" marR="0" algn="l">
              <a:lnSpc>
                <a:spcPct val="100000"/>
              </a:lnSpc>
              <a:spcBef>
                <a:spcPts val="0"/>
              </a:spcBef>
              <a:spcAft>
                <a:spcPts val="0"/>
              </a:spcAft>
              <a:buClr>
                <a:srgbClr val="000000"/>
              </a:buClr>
              <a:buSzPts val="1400"/>
              <a:buFont typeface="Arial"/>
              <a:buNone/>
              <a:defRPr/>
            </a:lvl4pPr>
            <a:lvl5pPr lvl="4" marR="0" algn="l">
              <a:lnSpc>
                <a:spcPct val="100000"/>
              </a:lnSpc>
              <a:spcBef>
                <a:spcPts val="0"/>
              </a:spcBef>
              <a:spcAft>
                <a:spcPts val="0"/>
              </a:spcAft>
              <a:buClr>
                <a:srgbClr val="000000"/>
              </a:buClr>
              <a:buSzPts val="1400"/>
              <a:buFont typeface="Arial"/>
              <a:buNone/>
              <a:defRPr/>
            </a:lvl5pPr>
            <a:lvl6pPr lvl="5" marR="0" algn="l">
              <a:lnSpc>
                <a:spcPct val="100000"/>
              </a:lnSpc>
              <a:spcBef>
                <a:spcPts val="0"/>
              </a:spcBef>
              <a:spcAft>
                <a:spcPts val="0"/>
              </a:spcAft>
              <a:buClr>
                <a:srgbClr val="000000"/>
              </a:buClr>
              <a:buSzPts val="1400"/>
              <a:buFont typeface="Arial"/>
              <a:buNone/>
              <a:defRPr/>
            </a:lvl6pPr>
            <a:lvl7pPr lvl="6" marR="0" algn="l">
              <a:lnSpc>
                <a:spcPct val="100000"/>
              </a:lnSpc>
              <a:spcBef>
                <a:spcPts val="0"/>
              </a:spcBef>
              <a:spcAft>
                <a:spcPts val="0"/>
              </a:spcAft>
              <a:buClr>
                <a:srgbClr val="000000"/>
              </a:buClr>
              <a:buSzPts val="1400"/>
              <a:buFont typeface="Arial"/>
              <a:buNone/>
              <a:defRPr/>
            </a:lvl7pPr>
            <a:lvl8pPr lvl="7" marR="0" algn="l">
              <a:lnSpc>
                <a:spcPct val="100000"/>
              </a:lnSpc>
              <a:spcBef>
                <a:spcPts val="0"/>
              </a:spcBef>
              <a:spcAft>
                <a:spcPts val="0"/>
              </a:spcAft>
              <a:buClr>
                <a:srgbClr val="000000"/>
              </a:buClr>
              <a:buSzPts val="1400"/>
              <a:buFont typeface="Arial"/>
              <a:buNone/>
              <a:defRPr/>
            </a:lvl8pPr>
            <a:lvl9pPr lvl="8" marR="0" algn="l">
              <a:lnSpc>
                <a:spcPct val="100000"/>
              </a:lnSpc>
              <a:spcBef>
                <a:spcPts val="0"/>
              </a:spcBef>
              <a:spcAft>
                <a:spcPts val="0"/>
              </a:spcAft>
              <a:buClr>
                <a:srgbClr val="000000"/>
              </a:buClr>
              <a:buSzPts val="1400"/>
              <a:buFont typeface="Arial"/>
              <a:buNone/>
              <a:defRPr/>
            </a:lvl9pPr>
          </a:lstStyle>
          <a:p/>
        </p:txBody>
      </p:sp>
      <p:sp>
        <p:nvSpPr>
          <p:cNvPr id="70" name="Google Shape;70;p10"/>
          <p:cNvSpPr txBox="1"/>
          <p:nvPr>
            <p:ph idx="11" type="ftr"/>
          </p:nvPr>
        </p:nvSpPr>
        <p:spPr>
          <a:xfrm>
            <a:off x="3124200" y="6356350"/>
            <a:ext cx="2895600" cy="365099"/>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000000"/>
              </a:buClr>
              <a:buSzPts val="1400"/>
              <a:buFont typeface="Arial"/>
              <a:buNone/>
              <a:defRPr/>
            </a:lvl1pPr>
            <a:lvl2pPr lvl="1" marR="0" algn="l">
              <a:lnSpc>
                <a:spcPct val="100000"/>
              </a:lnSpc>
              <a:spcBef>
                <a:spcPts val="0"/>
              </a:spcBef>
              <a:spcAft>
                <a:spcPts val="0"/>
              </a:spcAft>
              <a:buClr>
                <a:srgbClr val="000000"/>
              </a:buClr>
              <a:buSzPts val="1400"/>
              <a:buFont typeface="Arial"/>
              <a:buNone/>
              <a:defRPr/>
            </a:lvl2pPr>
            <a:lvl3pPr lvl="2" marR="0" algn="l">
              <a:lnSpc>
                <a:spcPct val="100000"/>
              </a:lnSpc>
              <a:spcBef>
                <a:spcPts val="0"/>
              </a:spcBef>
              <a:spcAft>
                <a:spcPts val="0"/>
              </a:spcAft>
              <a:buClr>
                <a:srgbClr val="000000"/>
              </a:buClr>
              <a:buSzPts val="1400"/>
              <a:buFont typeface="Arial"/>
              <a:buNone/>
              <a:defRPr/>
            </a:lvl3pPr>
            <a:lvl4pPr lvl="3" marR="0" algn="l">
              <a:lnSpc>
                <a:spcPct val="100000"/>
              </a:lnSpc>
              <a:spcBef>
                <a:spcPts val="0"/>
              </a:spcBef>
              <a:spcAft>
                <a:spcPts val="0"/>
              </a:spcAft>
              <a:buClr>
                <a:srgbClr val="000000"/>
              </a:buClr>
              <a:buSzPts val="1400"/>
              <a:buFont typeface="Arial"/>
              <a:buNone/>
              <a:defRPr/>
            </a:lvl4pPr>
            <a:lvl5pPr lvl="4" marR="0" algn="l">
              <a:lnSpc>
                <a:spcPct val="100000"/>
              </a:lnSpc>
              <a:spcBef>
                <a:spcPts val="0"/>
              </a:spcBef>
              <a:spcAft>
                <a:spcPts val="0"/>
              </a:spcAft>
              <a:buClr>
                <a:srgbClr val="000000"/>
              </a:buClr>
              <a:buSzPts val="1400"/>
              <a:buFont typeface="Arial"/>
              <a:buNone/>
              <a:defRPr/>
            </a:lvl5pPr>
            <a:lvl6pPr lvl="5" marR="0" algn="l">
              <a:lnSpc>
                <a:spcPct val="100000"/>
              </a:lnSpc>
              <a:spcBef>
                <a:spcPts val="0"/>
              </a:spcBef>
              <a:spcAft>
                <a:spcPts val="0"/>
              </a:spcAft>
              <a:buClr>
                <a:srgbClr val="000000"/>
              </a:buClr>
              <a:buSzPts val="1400"/>
              <a:buFont typeface="Arial"/>
              <a:buNone/>
              <a:defRPr/>
            </a:lvl6pPr>
            <a:lvl7pPr lvl="6" marR="0" algn="l">
              <a:lnSpc>
                <a:spcPct val="100000"/>
              </a:lnSpc>
              <a:spcBef>
                <a:spcPts val="0"/>
              </a:spcBef>
              <a:spcAft>
                <a:spcPts val="0"/>
              </a:spcAft>
              <a:buClr>
                <a:srgbClr val="000000"/>
              </a:buClr>
              <a:buSzPts val="1400"/>
              <a:buFont typeface="Arial"/>
              <a:buNone/>
              <a:defRPr/>
            </a:lvl7pPr>
            <a:lvl8pPr lvl="7" marR="0" algn="l">
              <a:lnSpc>
                <a:spcPct val="100000"/>
              </a:lnSpc>
              <a:spcBef>
                <a:spcPts val="0"/>
              </a:spcBef>
              <a:spcAft>
                <a:spcPts val="0"/>
              </a:spcAft>
              <a:buClr>
                <a:srgbClr val="000000"/>
              </a:buClr>
              <a:buSzPts val="1400"/>
              <a:buFont typeface="Arial"/>
              <a:buNone/>
              <a:defRPr/>
            </a:lvl8pPr>
            <a:lvl9pPr lvl="8" marR="0" algn="l">
              <a:lnSpc>
                <a:spcPct val="100000"/>
              </a:lnSpc>
              <a:spcBef>
                <a:spcPts val="0"/>
              </a:spcBef>
              <a:spcAft>
                <a:spcPts val="0"/>
              </a:spcAft>
              <a:buClr>
                <a:srgbClr val="000000"/>
              </a:buClr>
              <a:buSzPts val="1400"/>
              <a:buFont typeface="Arial"/>
              <a:buNone/>
              <a:defRPr/>
            </a:lvl9pPr>
          </a:lstStyle>
          <a:p/>
        </p:txBody>
      </p:sp>
      <p:sp>
        <p:nvSpPr>
          <p:cNvPr id="71" name="Google Shape;71;p10"/>
          <p:cNvSpPr txBox="1"/>
          <p:nvPr>
            <p:ph idx="12" type="sldNum"/>
          </p:nvPr>
        </p:nvSpPr>
        <p:spPr>
          <a:xfrm>
            <a:off x="6553200" y="6356350"/>
            <a:ext cx="2133599" cy="365099"/>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1"/>
              </a:buClr>
              <a:buSzPts val="1400"/>
              <a:buFont typeface="Calibri"/>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spcBef>
                <a:spcPts val="0"/>
              </a:spcBef>
              <a:spcAft>
                <a:spcPts val="0"/>
              </a:spcAft>
              <a:buSzPts val="1400"/>
              <a:buNone/>
              <a:defRPr sz="1800"/>
            </a:lvl3pPr>
            <a:lvl4pPr lvl="3" marR="0" rtl="0" algn="l">
              <a:spcBef>
                <a:spcPts val="0"/>
              </a:spcBef>
              <a:spcAft>
                <a:spcPts val="0"/>
              </a:spcAft>
              <a:buSzPts val="1400"/>
              <a:buNone/>
              <a:defRPr sz="1800"/>
            </a:lvl4pPr>
            <a:lvl5pPr lvl="4" marR="0" rtl="0" algn="l">
              <a:spcBef>
                <a:spcPts val="0"/>
              </a:spcBef>
              <a:spcAft>
                <a:spcPts val="0"/>
              </a:spcAft>
              <a:buSzPts val="1400"/>
              <a:buNone/>
              <a:defRPr sz="1800"/>
            </a:lvl5pPr>
            <a:lvl6pPr lvl="5" marR="0" rtl="0" algn="l">
              <a:spcBef>
                <a:spcPts val="0"/>
              </a:spcBef>
              <a:spcAft>
                <a:spcPts val="0"/>
              </a:spcAft>
              <a:buSzPts val="1400"/>
              <a:buNone/>
              <a:defRPr sz="1800"/>
            </a:lvl6pPr>
            <a:lvl7pPr lvl="6" marR="0" rtl="0" algn="l">
              <a:spcBef>
                <a:spcPts val="0"/>
              </a:spcBef>
              <a:spcAft>
                <a:spcPts val="0"/>
              </a:spcAft>
              <a:buSzPts val="1400"/>
              <a:buNone/>
              <a:defRPr sz="1800"/>
            </a:lvl7pPr>
            <a:lvl8pPr lvl="7" marR="0" rtl="0" algn="l">
              <a:spcBef>
                <a:spcPts val="0"/>
              </a:spcBef>
              <a:spcAft>
                <a:spcPts val="0"/>
              </a:spcAft>
              <a:buSzPts val="1400"/>
              <a:buNone/>
              <a:defRPr sz="1800"/>
            </a:lvl8pPr>
            <a:lvl9pPr lvl="8" marR="0" rtl="0" algn="l">
              <a:spcBef>
                <a:spcPts val="0"/>
              </a:spcBef>
              <a:spcAft>
                <a:spcPts val="0"/>
              </a:spcAft>
              <a:buSzPts val="1400"/>
              <a:buNone/>
              <a:defRPr sz="1800"/>
            </a:lvl9pPr>
          </a:lstStyle>
          <a:p/>
        </p:txBody>
      </p:sp>
      <p:sp>
        <p:nvSpPr>
          <p:cNvPr id="11" name="Google Shape;11;p1"/>
          <p:cNvSpPr txBox="1"/>
          <p:nvPr>
            <p:ph idx="1" type="body"/>
          </p:nvPr>
        </p:nvSpPr>
        <p:spPr>
          <a:xfrm>
            <a:off x="457200" y="1600200"/>
            <a:ext cx="8229600" cy="45261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00000"/>
              </a:lnSpc>
              <a:spcBef>
                <a:spcPts val="64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rtl="0" algn="l">
              <a:lnSpc>
                <a:spcPct val="100000"/>
              </a:lnSpc>
              <a:spcBef>
                <a:spcPts val="56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48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12" name="Google Shape;12;p1"/>
          <p:cNvSpPr txBox="1"/>
          <p:nvPr>
            <p:ph idx="10" type="dt"/>
          </p:nvPr>
        </p:nvSpPr>
        <p:spPr>
          <a:xfrm>
            <a:off x="457200" y="6356350"/>
            <a:ext cx="2133599" cy="365099"/>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3" name="Google Shape;13;p1"/>
          <p:cNvSpPr txBox="1"/>
          <p:nvPr>
            <p:ph idx="11" type="ftr"/>
          </p:nvPr>
        </p:nvSpPr>
        <p:spPr>
          <a:xfrm>
            <a:off x="3124200" y="6356350"/>
            <a:ext cx="2895600" cy="365099"/>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4" name="Google Shape;14;p1"/>
          <p:cNvSpPr txBox="1"/>
          <p:nvPr>
            <p:ph idx="12" type="sldNum"/>
          </p:nvPr>
        </p:nvSpPr>
        <p:spPr>
          <a:xfrm>
            <a:off x="6553200" y="6356350"/>
            <a:ext cx="2133599" cy="365099"/>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spd="slow">
    <p:fade thruBlk="1"/>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2.png"/><Relationship Id="rId4" Type="http://schemas.openxmlformats.org/officeDocument/2006/relationships/image" Target="../media/image28.png"/><Relationship Id="rId5" Type="http://schemas.openxmlformats.org/officeDocument/2006/relationships/image" Target="../media/image15.png"/><Relationship Id="rId6"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3.png"/><Relationship Id="rId4" Type="http://schemas.openxmlformats.org/officeDocument/2006/relationships/image" Target="../media/image26.png"/><Relationship Id="rId5" Type="http://schemas.openxmlformats.org/officeDocument/2006/relationships/image" Target="../media/image3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3.png"/><Relationship Id="rId4" Type="http://schemas.openxmlformats.org/officeDocument/2006/relationships/image" Target="../media/image31.png"/><Relationship Id="rId9" Type="http://schemas.openxmlformats.org/officeDocument/2006/relationships/image" Target="../media/image13.png"/><Relationship Id="rId5" Type="http://schemas.openxmlformats.org/officeDocument/2006/relationships/image" Target="../media/image11.jpg"/><Relationship Id="rId6" Type="http://schemas.openxmlformats.org/officeDocument/2006/relationships/image" Target="../media/image20.png"/><Relationship Id="rId7" Type="http://schemas.openxmlformats.org/officeDocument/2006/relationships/image" Target="../media/image21.png"/><Relationship Id="rId8"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4.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2.jpg"/><Relationship Id="rId4" Type="http://schemas.openxmlformats.org/officeDocument/2006/relationships/hyperlink" Target="http://www.samnl.org" TargetMode="External"/><Relationship Id="rId5" Type="http://schemas.openxmlformats.org/officeDocument/2006/relationships/hyperlink" Target="mailto:samengagement995@gmail.com" TargetMode="External"/><Relationship Id="rId6"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8" name="Shape 88"/>
        <p:cNvGrpSpPr/>
        <p:nvPr/>
      </p:nvGrpSpPr>
      <p:grpSpPr>
        <a:xfrm>
          <a:off x="0" y="0"/>
          <a:ext cx="0" cy="0"/>
          <a:chOff x="0" y="0"/>
          <a:chExt cx="0" cy="0"/>
        </a:xfrm>
      </p:grpSpPr>
      <p:sp>
        <p:nvSpPr>
          <p:cNvPr id="89" name="Google Shape;89;p13"/>
          <p:cNvSpPr txBox="1"/>
          <p:nvPr/>
        </p:nvSpPr>
        <p:spPr>
          <a:xfrm>
            <a:off x="1766400" y="5380150"/>
            <a:ext cx="5611200" cy="1027800"/>
          </a:xfrm>
          <a:prstGeom prst="rect">
            <a:avLst/>
          </a:prstGeom>
          <a:solidFill>
            <a:srgbClr val="FFFFFF">
              <a:alpha val="69411"/>
            </a:srgbClr>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00"/>
              <a:buFont typeface="Arial"/>
              <a:buNone/>
            </a:pPr>
            <a:r>
              <a:rPr b="1" lang="en-US" sz="2000">
                <a:latin typeface="Cambria"/>
                <a:ea typeface="Cambria"/>
                <a:cs typeface="Cambria"/>
                <a:sym typeface="Cambria"/>
              </a:rPr>
              <a:t>Programming Created by:</a:t>
            </a:r>
            <a:endParaRPr b="1" sz="2000">
              <a:latin typeface="Cambria"/>
              <a:ea typeface="Cambria"/>
              <a:cs typeface="Cambria"/>
              <a:sym typeface="Cambria"/>
            </a:endParaRPr>
          </a:p>
          <a:p>
            <a:pPr indent="0" lvl="0" marL="0" marR="0" rtl="0" algn="ctr">
              <a:lnSpc>
                <a:spcPct val="100000"/>
              </a:lnSpc>
              <a:spcBef>
                <a:spcPts val="0"/>
              </a:spcBef>
              <a:spcAft>
                <a:spcPts val="0"/>
              </a:spcAft>
              <a:buClr>
                <a:srgbClr val="000000"/>
              </a:buClr>
              <a:buSzPts val="500"/>
              <a:buFont typeface="Arial"/>
              <a:buNone/>
            </a:pPr>
            <a:r>
              <a:rPr b="1" lang="en-US" sz="2000">
                <a:latin typeface="Cambria"/>
                <a:ea typeface="Cambria"/>
                <a:cs typeface="Cambria"/>
                <a:sym typeface="Cambria"/>
              </a:rPr>
              <a:t>Karleena Squires</a:t>
            </a:r>
            <a:endParaRPr b="1">
              <a:latin typeface="Cambria"/>
              <a:ea typeface="Cambria"/>
              <a:cs typeface="Cambria"/>
              <a:sym typeface="Cambria"/>
            </a:endParaRPr>
          </a:p>
          <a:p>
            <a:pPr indent="0" lvl="0" marL="0" marR="0" rtl="0" algn="ctr">
              <a:lnSpc>
                <a:spcPct val="100000"/>
              </a:lnSpc>
              <a:spcBef>
                <a:spcPts val="0"/>
              </a:spcBef>
              <a:spcAft>
                <a:spcPts val="0"/>
              </a:spcAft>
              <a:buClr>
                <a:srgbClr val="000000"/>
              </a:buClr>
              <a:buSzPts val="500"/>
              <a:buFont typeface="Arial"/>
              <a:buNone/>
            </a:pPr>
            <a:r>
              <a:rPr b="1" i="0" lang="en-US" sz="2000" u="none" cap="none" strike="noStrike">
                <a:solidFill>
                  <a:srgbClr val="000000"/>
                </a:solidFill>
                <a:latin typeface="Cambria"/>
                <a:ea typeface="Cambria"/>
                <a:cs typeface="Cambria"/>
                <a:sym typeface="Cambria"/>
              </a:rPr>
              <a:t>Outreach Coordinator</a:t>
            </a:r>
            <a:endParaRPr b="1">
              <a:latin typeface="Cambria"/>
              <a:ea typeface="Cambria"/>
              <a:cs typeface="Cambria"/>
              <a:sym typeface="Cambria"/>
            </a:endParaRPr>
          </a:p>
          <a:p>
            <a:pPr indent="0" lvl="0" marL="0" marR="0" rtl="0" algn="ctr">
              <a:lnSpc>
                <a:spcPct val="100000"/>
              </a:lnSpc>
              <a:spcBef>
                <a:spcPts val="0"/>
              </a:spcBef>
              <a:spcAft>
                <a:spcPts val="0"/>
              </a:spcAft>
              <a:buClr>
                <a:srgbClr val="000000"/>
              </a:buClr>
              <a:buSzPts val="500"/>
              <a:buFont typeface="Arial"/>
              <a:buNone/>
            </a:pPr>
            <a:r>
              <a:t/>
            </a:r>
            <a:endParaRPr b="1">
              <a:latin typeface="Cambria"/>
              <a:ea typeface="Cambria"/>
              <a:cs typeface="Cambria"/>
              <a:sym typeface="Cambria"/>
            </a:endParaRPr>
          </a:p>
        </p:txBody>
      </p:sp>
      <p:sp>
        <p:nvSpPr>
          <p:cNvPr id="90" name="Google Shape;90;p13"/>
          <p:cNvSpPr txBox="1"/>
          <p:nvPr/>
        </p:nvSpPr>
        <p:spPr>
          <a:xfrm>
            <a:off x="1455000" y="403250"/>
            <a:ext cx="6234000" cy="1074600"/>
          </a:xfrm>
          <a:prstGeom prst="rect">
            <a:avLst/>
          </a:prstGeom>
          <a:solidFill>
            <a:srgbClr val="FFFFFF">
              <a:alpha val="6941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1" lang="en-US" sz="5300">
                <a:latin typeface="Cambria"/>
                <a:ea typeface="Cambria"/>
                <a:cs typeface="Cambria"/>
                <a:sym typeface="Cambria"/>
              </a:rPr>
              <a:t>Limestone Barrens</a:t>
            </a:r>
            <a:endParaRPr sz="5300">
              <a:latin typeface="Cambria"/>
              <a:ea typeface="Cambria"/>
              <a:cs typeface="Cambria"/>
              <a:sym typeface="Cambria"/>
            </a:endParaRPr>
          </a:p>
        </p:txBody>
      </p:sp>
      <p:sp>
        <p:nvSpPr>
          <p:cNvPr id="91" name="Google Shape;91;p13"/>
          <p:cNvSpPr/>
          <p:nvPr/>
        </p:nvSpPr>
        <p:spPr>
          <a:xfrm>
            <a:off x="2363250" y="2215788"/>
            <a:ext cx="4417500" cy="2426400"/>
          </a:xfrm>
          <a:prstGeom prst="rect">
            <a:avLst/>
          </a:prstGeom>
          <a:solidFill>
            <a:srgbClr val="FFFFFF">
              <a:alpha val="69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2" name="Google Shape;92;p13"/>
          <p:cNvPicPr preferRelativeResize="0"/>
          <p:nvPr/>
        </p:nvPicPr>
        <p:blipFill>
          <a:blip r:embed="rId4">
            <a:alphaModFix/>
          </a:blip>
          <a:stretch>
            <a:fillRect/>
          </a:stretch>
        </p:blipFill>
        <p:spPr>
          <a:xfrm>
            <a:off x="2457300" y="2302450"/>
            <a:ext cx="4229402" cy="2253087"/>
          </a:xfrm>
          <a:prstGeom prst="rect">
            <a:avLst/>
          </a:prstGeom>
          <a:noFill/>
          <a:ln>
            <a:noFill/>
          </a:ln>
        </p:spPr>
      </p:pic>
      <p:sp>
        <p:nvSpPr>
          <p:cNvPr id="93" name="Google Shape;93;p13"/>
          <p:cNvSpPr txBox="1"/>
          <p:nvPr/>
        </p:nvSpPr>
        <p:spPr>
          <a:xfrm>
            <a:off x="7377600" y="6622875"/>
            <a:ext cx="1766400" cy="235200"/>
          </a:xfrm>
          <a:prstGeom prst="rect">
            <a:avLst/>
          </a:prstGeom>
          <a:solidFill>
            <a:srgbClr val="FFFFFF">
              <a:alpha val="69410"/>
            </a:srgbClr>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00"/>
              <a:buFont typeface="Arial"/>
              <a:buNone/>
            </a:pPr>
            <a:r>
              <a:rPr lang="en-US" sz="1100">
                <a:solidFill>
                  <a:schemeClr val="dk1"/>
                </a:solidFill>
                <a:highlight>
                  <a:srgbClr val="CCD3C1"/>
                </a:highlight>
              </a:rPr>
              <a:t>John E. Maunder</a:t>
            </a:r>
            <a:endParaRPr b="1" sz="1100">
              <a:solidFill>
                <a:schemeClr val="dk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22"/>
          <p:cNvSpPr txBox="1"/>
          <p:nvPr>
            <p:ph type="title"/>
          </p:nvPr>
        </p:nvSpPr>
        <p:spPr>
          <a:xfrm>
            <a:off x="463350" y="437125"/>
            <a:ext cx="8217300" cy="649200"/>
          </a:xfrm>
          <a:prstGeom prst="rect">
            <a:avLst/>
          </a:prstGeom>
          <a:solidFill>
            <a:srgbClr val="FFFFFF">
              <a:alpha val="6941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SzPts val="1100"/>
              <a:buNone/>
            </a:pPr>
            <a:r>
              <a:rPr lang="en-US" sz="4400"/>
              <a:t>Flora</a:t>
            </a:r>
            <a:endParaRPr/>
          </a:p>
        </p:txBody>
      </p:sp>
      <p:sp>
        <p:nvSpPr>
          <p:cNvPr id="182" name="Google Shape;182;p22"/>
          <p:cNvSpPr txBox="1"/>
          <p:nvPr/>
        </p:nvSpPr>
        <p:spPr>
          <a:xfrm>
            <a:off x="4924350" y="1238725"/>
            <a:ext cx="3756300" cy="1549500"/>
          </a:xfrm>
          <a:prstGeom prst="rect">
            <a:avLst/>
          </a:prstGeom>
          <a:solidFill>
            <a:srgbClr val="FFFFFF">
              <a:alpha val="69410"/>
            </a:srgbClr>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lang="en-US" sz="3000">
                <a:latin typeface="Cambria"/>
                <a:ea typeface="Cambria"/>
                <a:cs typeface="Cambria"/>
                <a:sym typeface="Cambria"/>
              </a:rPr>
              <a:t>Disjunct “Limestone-Loving”</a:t>
            </a:r>
            <a:endParaRPr sz="3000">
              <a:latin typeface="Cambria"/>
              <a:ea typeface="Cambria"/>
              <a:cs typeface="Cambria"/>
              <a:sym typeface="Cambria"/>
            </a:endParaRPr>
          </a:p>
        </p:txBody>
      </p:sp>
      <p:sp>
        <p:nvSpPr>
          <p:cNvPr id="183" name="Google Shape;183;p22"/>
          <p:cNvSpPr txBox="1"/>
          <p:nvPr/>
        </p:nvSpPr>
        <p:spPr>
          <a:xfrm>
            <a:off x="4924350" y="2940625"/>
            <a:ext cx="3756300" cy="3414900"/>
          </a:xfrm>
          <a:prstGeom prst="rect">
            <a:avLst/>
          </a:prstGeom>
          <a:solidFill>
            <a:srgbClr val="FFFFFF">
              <a:alpha val="69410"/>
            </a:srgbClr>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lang="en-US" sz="3000">
                <a:latin typeface="Cambria"/>
                <a:ea typeface="Cambria"/>
                <a:cs typeface="Cambria"/>
                <a:sym typeface="Cambria"/>
              </a:rPr>
              <a:t>Newfoundland Orchid</a:t>
            </a:r>
            <a:endParaRPr sz="3000">
              <a:latin typeface="Cambria"/>
              <a:ea typeface="Cambria"/>
              <a:cs typeface="Cambria"/>
              <a:sym typeface="Cambria"/>
            </a:endParaRPr>
          </a:p>
          <a:p>
            <a:pPr indent="0" lvl="0" marL="0" marR="0" rtl="0" algn="ctr">
              <a:lnSpc>
                <a:spcPct val="100000"/>
              </a:lnSpc>
              <a:spcBef>
                <a:spcPts val="0"/>
              </a:spcBef>
              <a:spcAft>
                <a:spcPts val="0"/>
              </a:spcAft>
              <a:buNone/>
            </a:pPr>
            <a:r>
              <a:rPr lang="en-US" sz="3000">
                <a:latin typeface="Cambria"/>
                <a:ea typeface="Cambria"/>
                <a:cs typeface="Cambria"/>
                <a:sym typeface="Cambria"/>
              </a:rPr>
              <a:t>Dwarf Hawk’s Beard</a:t>
            </a:r>
            <a:endParaRPr sz="3000">
              <a:latin typeface="Cambria"/>
              <a:ea typeface="Cambria"/>
              <a:cs typeface="Cambria"/>
              <a:sym typeface="Cambria"/>
            </a:endParaRPr>
          </a:p>
          <a:p>
            <a:pPr indent="0" lvl="0" marL="0" marR="0" rtl="0" algn="ctr">
              <a:lnSpc>
                <a:spcPct val="100000"/>
              </a:lnSpc>
              <a:spcBef>
                <a:spcPts val="0"/>
              </a:spcBef>
              <a:spcAft>
                <a:spcPts val="0"/>
              </a:spcAft>
              <a:buNone/>
            </a:pPr>
            <a:r>
              <a:rPr lang="en-US" sz="3000">
                <a:latin typeface="Cambria"/>
                <a:ea typeface="Cambria"/>
                <a:cs typeface="Cambria"/>
                <a:sym typeface="Cambria"/>
              </a:rPr>
              <a:t>Woolly Arnica</a:t>
            </a:r>
            <a:endParaRPr sz="3000">
              <a:latin typeface="Cambria"/>
              <a:ea typeface="Cambria"/>
              <a:cs typeface="Cambria"/>
              <a:sym typeface="Cambria"/>
            </a:endParaRPr>
          </a:p>
          <a:p>
            <a:pPr indent="0" lvl="0" marL="0" marR="0" rtl="0" algn="ctr">
              <a:lnSpc>
                <a:spcPct val="100000"/>
              </a:lnSpc>
              <a:spcBef>
                <a:spcPts val="0"/>
              </a:spcBef>
              <a:spcAft>
                <a:spcPts val="0"/>
              </a:spcAft>
              <a:buNone/>
            </a:pPr>
            <a:r>
              <a:rPr lang="en-US" sz="3000">
                <a:latin typeface="Cambria"/>
                <a:ea typeface="Cambria"/>
                <a:cs typeface="Cambria"/>
                <a:sym typeface="Cambria"/>
              </a:rPr>
              <a:t>Pendantpod Oxytrope</a:t>
            </a:r>
            <a:endParaRPr sz="3000">
              <a:latin typeface="Cambria"/>
              <a:ea typeface="Cambria"/>
              <a:cs typeface="Cambria"/>
              <a:sym typeface="Cambria"/>
            </a:endParaRPr>
          </a:p>
          <a:p>
            <a:pPr indent="0" lvl="0" marL="0" marR="0" rtl="0" algn="ctr">
              <a:lnSpc>
                <a:spcPct val="100000"/>
              </a:lnSpc>
              <a:spcBef>
                <a:spcPts val="0"/>
              </a:spcBef>
              <a:spcAft>
                <a:spcPts val="0"/>
              </a:spcAft>
              <a:buNone/>
            </a:pPr>
            <a:r>
              <a:rPr lang="en-US" sz="3000">
                <a:latin typeface="Cambria"/>
                <a:ea typeface="Cambria"/>
                <a:cs typeface="Cambria"/>
                <a:sym typeface="Cambria"/>
              </a:rPr>
              <a:t>Bodin’s Milkvetch</a:t>
            </a:r>
            <a:endParaRPr sz="3000">
              <a:latin typeface="Cambria"/>
              <a:ea typeface="Cambria"/>
              <a:cs typeface="Cambria"/>
              <a:sym typeface="Cambria"/>
            </a:endParaRPr>
          </a:p>
        </p:txBody>
      </p:sp>
      <p:pic>
        <p:nvPicPr>
          <p:cNvPr id="184" name="Google Shape;184;p22"/>
          <p:cNvPicPr preferRelativeResize="0"/>
          <p:nvPr/>
        </p:nvPicPr>
        <p:blipFill rotWithShape="1">
          <a:blip r:embed="rId3">
            <a:alphaModFix/>
          </a:blip>
          <a:srcRect b="0" l="26043" r="15887" t="0"/>
          <a:stretch/>
        </p:blipFill>
        <p:spPr>
          <a:xfrm>
            <a:off x="463350" y="1238725"/>
            <a:ext cx="3959150" cy="51167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23"/>
          <p:cNvSpPr txBox="1"/>
          <p:nvPr>
            <p:ph type="title"/>
          </p:nvPr>
        </p:nvSpPr>
        <p:spPr>
          <a:xfrm>
            <a:off x="463350" y="437125"/>
            <a:ext cx="8217300" cy="649200"/>
          </a:xfrm>
          <a:prstGeom prst="rect">
            <a:avLst/>
          </a:prstGeom>
          <a:solidFill>
            <a:srgbClr val="FFFFFF">
              <a:alpha val="6941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SzPts val="1100"/>
              <a:buNone/>
            </a:pPr>
            <a:r>
              <a:rPr lang="en-US" sz="4400"/>
              <a:t>Flora</a:t>
            </a:r>
            <a:endParaRPr/>
          </a:p>
        </p:txBody>
      </p:sp>
      <p:sp>
        <p:nvSpPr>
          <p:cNvPr id="191" name="Google Shape;191;p23"/>
          <p:cNvSpPr txBox="1"/>
          <p:nvPr/>
        </p:nvSpPr>
        <p:spPr>
          <a:xfrm>
            <a:off x="4924350" y="1238725"/>
            <a:ext cx="3756300" cy="1549500"/>
          </a:xfrm>
          <a:prstGeom prst="rect">
            <a:avLst/>
          </a:prstGeom>
          <a:solidFill>
            <a:srgbClr val="FFFFFF">
              <a:alpha val="69410"/>
            </a:srgbClr>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lang="en-US" sz="3000">
                <a:latin typeface="Cambria"/>
                <a:ea typeface="Cambria"/>
                <a:cs typeface="Cambria"/>
                <a:sym typeface="Cambria"/>
              </a:rPr>
              <a:t>More Widespread “Limestone-Loving”</a:t>
            </a:r>
            <a:endParaRPr sz="3000">
              <a:latin typeface="Cambria"/>
              <a:ea typeface="Cambria"/>
              <a:cs typeface="Cambria"/>
              <a:sym typeface="Cambria"/>
            </a:endParaRPr>
          </a:p>
        </p:txBody>
      </p:sp>
      <p:sp>
        <p:nvSpPr>
          <p:cNvPr id="192" name="Google Shape;192;p23"/>
          <p:cNvSpPr txBox="1"/>
          <p:nvPr/>
        </p:nvSpPr>
        <p:spPr>
          <a:xfrm>
            <a:off x="4924350" y="2940625"/>
            <a:ext cx="3756300" cy="3414900"/>
          </a:xfrm>
          <a:prstGeom prst="rect">
            <a:avLst/>
          </a:prstGeom>
          <a:solidFill>
            <a:srgbClr val="FFFFFF">
              <a:alpha val="69410"/>
            </a:srgbClr>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lang="en-US" sz="3000">
                <a:latin typeface="Cambria"/>
                <a:ea typeface="Cambria"/>
                <a:cs typeface="Cambria"/>
                <a:sym typeface="Cambria"/>
              </a:rPr>
              <a:t>Yellow Ladyslipper</a:t>
            </a:r>
            <a:endParaRPr sz="3000">
              <a:latin typeface="Cambria"/>
              <a:ea typeface="Cambria"/>
              <a:cs typeface="Cambria"/>
              <a:sym typeface="Cambria"/>
            </a:endParaRPr>
          </a:p>
          <a:p>
            <a:pPr indent="0" lvl="0" marL="0" marR="0" rtl="0" algn="ctr">
              <a:lnSpc>
                <a:spcPct val="100000"/>
              </a:lnSpc>
              <a:spcBef>
                <a:spcPts val="0"/>
              </a:spcBef>
              <a:spcAft>
                <a:spcPts val="0"/>
              </a:spcAft>
              <a:buNone/>
            </a:pPr>
            <a:r>
              <a:rPr lang="en-US" sz="3000">
                <a:latin typeface="Cambria"/>
                <a:ea typeface="Cambria"/>
                <a:cs typeface="Cambria"/>
                <a:sym typeface="Cambria"/>
              </a:rPr>
              <a:t>Calypso Orchid</a:t>
            </a:r>
            <a:endParaRPr sz="3000">
              <a:latin typeface="Cambria"/>
              <a:ea typeface="Cambria"/>
              <a:cs typeface="Cambria"/>
              <a:sym typeface="Cambria"/>
            </a:endParaRPr>
          </a:p>
          <a:p>
            <a:pPr indent="0" lvl="0" marL="0" marR="0" rtl="0" algn="ctr">
              <a:lnSpc>
                <a:spcPct val="100000"/>
              </a:lnSpc>
              <a:spcBef>
                <a:spcPts val="0"/>
              </a:spcBef>
              <a:spcAft>
                <a:spcPts val="0"/>
              </a:spcAft>
              <a:buNone/>
            </a:pPr>
            <a:r>
              <a:rPr lang="en-US" sz="3000">
                <a:latin typeface="Cambria"/>
                <a:ea typeface="Cambria"/>
                <a:cs typeface="Cambria"/>
                <a:sym typeface="Cambria"/>
              </a:rPr>
              <a:t>Small Roundleaf Orchid</a:t>
            </a:r>
            <a:endParaRPr sz="3000">
              <a:latin typeface="Cambria"/>
              <a:ea typeface="Cambria"/>
              <a:cs typeface="Cambria"/>
              <a:sym typeface="Cambria"/>
            </a:endParaRPr>
          </a:p>
          <a:p>
            <a:pPr indent="0" lvl="0" marL="0" marR="0" rtl="0" algn="ctr">
              <a:lnSpc>
                <a:spcPct val="100000"/>
              </a:lnSpc>
              <a:spcBef>
                <a:spcPts val="0"/>
              </a:spcBef>
              <a:spcAft>
                <a:spcPts val="0"/>
              </a:spcAft>
              <a:buNone/>
            </a:pPr>
            <a:r>
              <a:rPr lang="en-US" sz="3000">
                <a:latin typeface="Cambria"/>
                <a:ea typeface="Cambria"/>
                <a:cs typeface="Cambria"/>
                <a:sym typeface="Cambria"/>
              </a:rPr>
              <a:t>Purple Mountain Saxifrage</a:t>
            </a:r>
            <a:endParaRPr sz="3000">
              <a:latin typeface="Cambria"/>
              <a:ea typeface="Cambria"/>
              <a:cs typeface="Cambria"/>
              <a:sym typeface="Cambria"/>
            </a:endParaRPr>
          </a:p>
          <a:p>
            <a:pPr indent="0" lvl="0" marL="0" marR="0" rtl="0" algn="ctr">
              <a:lnSpc>
                <a:spcPct val="100000"/>
              </a:lnSpc>
              <a:spcBef>
                <a:spcPts val="0"/>
              </a:spcBef>
              <a:spcAft>
                <a:spcPts val="0"/>
              </a:spcAft>
              <a:buNone/>
            </a:pPr>
            <a:r>
              <a:rPr lang="en-US" sz="3000">
                <a:latin typeface="Cambria"/>
                <a:ea typeface="Cambria"/>
                <a:cs typeface="Cambria"/>
                <a:sym typeface="Cambria"/>
              </a:rPr>
              <a:t>Island Gentian</a:t>
            </a:r>
            <a:endParaRPr sz="3000">
              <a:latin typeface="Cambria"/>
              <a:ea typeface="Cambria"/>
              <a:cs typeface="Cambria"/>
              <a:sym typeface="Cambria"/>
            </a:endParaRPr>
          </a:p>
        </p:txBody>
      </p:sp>
      <p:pic>
        <p:nvPicPr>
          <p:cNvPr id="193" name="Google Shape;193;p23"/>
          <p:cNvPicPr preferRelativeResize="0"/>
          <p:nvPr/>
        </p:nvPicPr>
        <p:blipFill rotWithShape="1">
          <a:blip r:embed="rId3">
            <a:alphaModFix/>
          </a:blip>
          <a:srcRect b="0" l="17043" r="22734" t="0"/>
          <a:stretch/>
        </p:blipFill>
        <p:spPr>
          <a:xfrm>
            <a:off x="463350" y="1238725"/>
            <a:ext cx="4108650" cy="51168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24"/>
          <p:cNvSpPr txBox="1"/>
          <p:nvPr>
            <p:ph type="title"/>
          </p:nvPr>
        </p:nvSpPr>
        <p:spPr>
          <a:xfrm>
            <a:off x="463350" y="437125"/>
            <a:ext cx="8217300" cy="649200"/>
          </a:xfrm>
          <a:prstGeom prst="rect">
            <a:avLst/>
          </a:prstGeom>
          <a:solidFill>
            <a:srgbClr val="FFFFFF">
              <a:alpha val="6941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SzPts val="1100"/>
              <a:buNone/>
            </a:pPr>
            <a:r>
              <a:rPr lang="en-US" sz="4400"/>
              <a:t>Flora</a:t>
            </a:r>
            <a:endParaRPr/>
          </a:p>
        </p:txBody>
      </p:sp>
      <p:sp>
        <p:nvSpPr>
          <p:cNvPr id="200" name="Google Shape;200;p24"/>
          <p:cNvSpPr txBox="1"/>
          <p:nvPr/>
        </p:nvSpPr>
        <p:spPr>
          <a:xfrm>
            <a:off x="4924350" y="1238725"/>
            <a:ext cx="3756300" cy="1549500"/>
          </a:xfrm>
          <a:prstGeom prst="rect">
            <a:avLst/>
          </a:prstGeom>
          <a:solidFill>
            <a:srgbClr val="FFFFFF">
              <a:alpha val="69410"/>
            </a:srgbClr>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lang="en-US" sz="3000">
                <a:latin typeface="Cambria"/>
                <a:ea typeface="Cambria"/>
                <a:cs typeface="Cambria"/>
                <a:sym typeface="Cambria"/>
              </a:rPr>
              <a:t>Widespread Species which are not “Limestone-Loving”</a:t>
            </a:r>
            <a:endParaRPr sz="3000">
              <a:latin typeface="Cambria"/>
              <a:ea typeface="Cambria"/>
              <a:cs typeface="Cambria"/>
              <a:sym typeface="Cambria"/>
            </a:endParaRPr>
          </a:p>
        </p:txBody>
      </p:sp>
      <p:sp>
        <p:nvSpPr>
          <p:cNvPr id="201" name="Google Shape;201;p24"/>
          <p:cNvSpPr txBox="1"/>
          <p:nvPr/>
        </p:nvSpPr>
        <p:spPr>
          <a:xfrm>
            <a:off x="4924350" y="2940625"/>
            <a:ext cx="3756300" cy="3414900"/>
          </a:xfrm>
          <a:prstGeom prst="rect">
            <a:avLst/>
          </a:prstGeom>
          <a:solidFill>
            <a:srgbClr val="FFFFFF">
              <a:alpha val="69410"/>
            </a:srgbClr>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lang="en-US" sz="3000">
                <a:latin typeface="Cambria"/>
                <a:ea typeface="Cambria"/>
                <a:cs typeface="Cambria"/>
                <a:sym typeface="Cambria"/>
              </a:rPr>
              <a:t>Larch</a:t>
            </a:r>
            <a:endParaRPr sz="3000">
              <a:latin typeface="Cambria"/>
              <a:ea typeface="Cambria"/>
              <a:cs typeface="Cambria"/>
              <a:sym typeface="Cambria"/>
            </a:endParaRPr>
          </a:p>
          <a:p>
            <a:pPr indent="0" lvl="0" marL="0" marR="0" rtl="0" algn="ctr">
              <a:lnSpc>
                <a:spcPct val="100000"/>
              </a:lnSpc>
              <a:spcBef>
                <a:spcPts val="0"/>
              </a:spcBef>
              <a:spcAft>
                <a:spcPts val="0"/>
              </a:spcAft>
              <a:buNone/>
            </a:pPr>
            <a:r>
              <a:rPr lang="en-US" sz="3000">
                <a:latin typeface="Cambria"/>
                <a:ea typeface="Cambria"/>
                <a:cs typeface="Cambria"/>
                <a:sym typeface="Cambria"/>
              </a:rPr>
              <a:t>White Spruce</a:t>
            </a:r>
            <a:endParaRPr sz="3000">
              <a:latin typeface="Cambria"/>
              <a:ea typeface="Cambria"/>
              <a:cs typeface="Cambria"/>
              <a:sym typeface="Cambria"/>
            </a:endParaRPr>
          </a:p>
          <a:p>
            <a:pPr indent="0" lvl="0" marL="0" marR="0" rtl="0" algn="ctr">
              <a:lnSpc>
                <a:spcPct val="100000"/>
              </a:lnSpc>
              <a:spcBef>
                <a:spcPts val="0"/>
              </a:spcBef>
              <a:spcAft>
                <a:spcPts val="0"/>
              </a:spcAft>
              <a:buNone/>
            </a:pPr>
            <a:r>
              <a:rPr lang="en-US" sz="3000">
                <a:latin typeface="Cambria"/>
                <a:ea typeface="Cambria"/>
                <a:cs typeface="Cambria"/>
                <a:sym typeface="Cambria"/>
              </a:rPr>
              <a:t>Black Spruce</a:t>
            </a:r>
            <a:endParaRPr sz="3000">
              <a:latin typeface="Cambria"/>
              <a:ea typeface="Cambria"/>
              <a:cs typeface="Cambria"/>
              <a:sym typeface="Cambria"/>
            </a:endParaRPr>
          </a:p>
        </p:txBody>
      </p:sp>
      <p:pic>
        <p:nvPicPr>
          <p:cNvPr id="202" name="Google Shape;202;p24"/>
          <p:cNvPicPr preferRelativeResize="0"/>
          <p:nvPr/>
        </p:nvPicPr>
        <p:blipFill>
          <a:blip r:embed="rId3">
            <a:alphaModFix/>
          </a:blip>
          <a:stretch>
            <a:fillRect/>
          </a:stretch>
        </p:blipFill>
        <p:spPr>
          <a:xfrm rot="5400000">
            <a:off x="-175676" y="1877752"/>
            <a:ext cx="5158100" cy="388004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pic>
        <p:nvPicPr>
          <p:cNvPr id="208" name="Google Shape;208;p25"/>
          <p:cNvPicPr preferRelativeResize="0"/>
          <p:nvPr/>
        </p:nvPicPr>
        <p:blipFill rotWithShape="1">
          <a:blip r:embed="rId3">
            <a:alphaModFix/>
          </a:blip>
          <a:srcRect b="29175" l="9779" r="0" t="29899"/>
          <a:stretch/>
        </p:blipFill>
        <p:spPr>
          <a:xfrm>
            <a:off x="3535375" y="4140200"/>
            <a:ext cx="5151426" cy="2336730"/>
          </a:xfrm>
          <a:prstGeom prst="rect">
            <a:avLst/>
          </a:prstGeom>
          <a:noFill/>
          <a:ln>
            <a:noFill/>
          </a:ln>
        </p:spPr>
      </p:pic>
      <p:pic>
        <p:nvPicPr>
          <p:cNvPr id="209" name="Google Shape;209;p25"/>
          <p:cNvPicPr preferRelativeResize="0"/>
          <p:nvPr/>
        </p:nvPicPr>
        <p:blipFill rotWithShape="1">
          <a:blip r:embed="rId4">
            <a:alphaModFix/>
          </a:blip>
          <a:srcRect b="26822" l="52755" r="21029" t="35857"/>
          <a:stretch/>
        </p:blipFill>
        <p:spPr>
          <a:xfrm>
            <a:off x="457200" y="4140200"/>
            <a:ext cx="2919412" cy="2336724"/>
          </a:xfrm>
          <a:prstGeom prst="rect">
            <a:avLst/>
          </a:prstGeom>
          <a:noFill/>
          <a:ln>
            <a:noFill/>
          </a:ln>
        </p:spPr>
      </p:pic>
      <p:pic>
        <p:nvPicPr>
          <p:cNvPr id="210" name="Google Shape;210;p25"/>
          <p:cNvPicPr preferRelativeResize="0"/>
          <p:nvPr/>
        </p:nvPicPr>
        <p:blipFill>
          <a:blip r:embed="rId5">
            <a:alphaModFix/>
          </a:blip>
          <a:stretch>
            <a:fillRect/>
          </a:stretch>
        </p:blipFill>
        <p:spPr>
          <a:xfrm>
            <a:off x="5078150" y="1281325"/>
            <a:ext cx="3608643" cy="2706474"/>
          </a:xfrm>
          <a:prstGeom prst="rect">
            <a:avLst/>
          </a:prstGeom>
          <a:noFill/>
          <a:ln>
            <a:noFill/>
          </a:ln>
        </p:spPr>
      </p:pic>
      <p:pic>
        <p:nvPicPr>
          <p:cNvPr id="211" name="Google Shape;211;p25"/>
          <p:cNvPicPr preferRelativeResize="0"/>
          <p:nvPr/>
        </p:nvPicPr>
        <p:blipFill>
          <a:blip r:embed="rId6">
            <a:alphaModFix/>
          </a:blip>
          <a:stretch>
            <a:fillRect/>
          </a:stretch>
        </p:blipFill>
        <p:spPr>
          <a:xfrm>
            <a:off x="457200" y="1281325"/>
            <a:ext cx="3608625" cy="2706475"/>
          </a:xfrm>
          <a:prstGeom prst="rect">
            <a:avLst/>
          </a:prstGeom>
          <a:noFill/>
          <a:ln>
            <a:noFill/>
          </a:ln>
        </p:spPr>
      </p:pic>
      <p:sp>
        <p:nvSpPr>
          <p:cNvPr id="212" name="Google Shape;212;p25"/>
          <p:cNvSpPr txBox="1"/>
          <p:nvPr>
            <p:ph type="title"/>
          </p:nvPr>
        </p:nvSpPr>
        <p:spPr>
          <a:xfrm>
            <a:off x="457200" y="413125"/>
            <a:ext cx="8229600" cy="715800"/>
          </a:xfrm>
          <a:prstGeom prst="rect">
            <a:avLst/>
          </a:prstGeom>
          <a:solidFill>
            <a:srgbClr val="FFFFFF">
              <a:alpha val="6941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SzPts val="1100"/>
              <a:buNone/>
            </a:pPr>
            <a:r>
              <a:rPr lang="en-US" sz="4400">
                <a:latin typeface="Cambria"/>
                <a:ea typeface="Cambria"/>
                <a:cs typeface="Cambria"/>
                <a:sym typeface="Cambria"/>
              </a:rPr>
              <a:t>Fauna</a:t>
            </a:r>
            <a:endParaRPr>
              <a:latin typeface="Cambria"/>
              <a:ea typeface="Cambria"/>
              <a:cs typeface="Cambria"/>
              <a:sym typeface="Cambria"/>
            </a:endParaRPr>
          </a:p>
        </p:txBody>
      </p:sp>
      <p:sp>
        <p:nvSpPr>
          <p:cNvPr id="213" name="Google Shape;213;p25"/>
          <p:cNvSpPr txBox="1"/>
          <p:nvPr/>
        </p:nvSpPr>
        <p:spPr>
          <a:xfrm>
            <a:off x="457200" y="3587600"/>
            <a:ext cx="1802100" cy="4002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t>John E. Maunder</a:t>
            </a:r>
            <a:endParaRPr/>
          </a:p>
        </p:txBody>
      </p:sp>
      <p:sp>
        <p:nvSpPr>
          <p:cNvPr id="214" name="Google Shape;214;p25"/>
          <p:cNvSpPr txBox="1"/>
          <p:nvPr/>
        </p:nvSpPr>
        <p:spPr>
          <a:xfrm>
            <a:off x="6884700" y="3587600"/>
            <a:ext cx="1802100" cy="4002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t>Gene Herzberg</a:t>
            </a:r>
            <a:endParaRPr/>
          </a:p>
        </p:txBody>
      </p:sp>
      <p:sp>
        <p:nvSpPr>
          <p:cNvPr id="215" name="Google Shape;215;p25"/>
          <p:cNvSpPr txBox="1"/>
          <p:nvPr/>
        </p:nvSpPr>
        <p:spPr>
          <a:xfrm>
            <a:off x="6884700" y="6076725"/>
            <a:ext cx="1802100" cy="4002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t>David Reed</a:t>
            </a:r>
            <a:endParaRPr/>
          </a:p>
        </p:txBody>
      </p:sp>
      <p:sp>
        <p:nvSpPr>
          <p:cNvPr id="216" name="Google Shape;216;p25"/>
          <p:cNvSpPr txBox="1"/>
          <p:nvPr/>
        </p:nvSpPr>
        <p:spPr>
          <a:xfrm>
            <a:off x="1574500" y="6076725"/>
            <a:ext cx="1802100" cy="4002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t>Bex Ross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pic>
        <p:nvPicPr>
          <p:cNvPr id="222" name="Google Shape;222;p26"/>
          <p:cNvPicPr preferRelativeResize="0"/>
          <p:nvPr/>
        </p:nvPicPr>
        <p:blipFill>
          <a:blip r:embed="rId3">
            <a:alphaModFix/>
          </a:blip>
          <a:stretch>
            <a:fillRect/>
          </a:stretch>
        </p:blipFill>
        <p:spPr>
          <a:xfrm>
            <a:off x="3485043" y="1171695"/>
            <a:ext cx="5041759" cy="3781300"/>
          </a:xfrm>
          <a:prstGeom prst="rect">
            <a:avLst/>
          </a:prstGeom>
          <a:noFill/>
          <a:ln>
            <a:noFill/>
          </a:ln>
        </p:spPr>
      </p:pic>
      <p:pic>
        <p:nvPicPr>
          <p:cNvPr id="223" name="Google Shape;223;p26"/>
          <p:cNvPicPr preferRelativeResize="0"/>
          <p:nvPr/>
        </p:nvPicPr>
        <p:blipFill>
          <a:blip r:embed="rId4">
            <a:alphaModFix/>
          </a:blip>
          <a:stretch>
            <a:fillRect/>
          </a:stretch>
        </p:blipFill>
        <p:spPr>
          <a:xfrm>
            <a:off x="457200" y="1171700"/>
            <a:ext cx="2544250" cy="3781299"/>
          </a:xfrm>
          <a:prstGeom prst="rect">
            <a:avLst/>
          </a:prstGeom>
          <a:noFill/>
          <a:ln>
            <a:noFill/>
          </a:ln>
        </p:spPr>
      </p:pic>
      <p:pic>
        <p:nvPicPr>
          <p:cNvPr id="224" name="Google Shape;224;p26"/>
          <p:cNvPicPr preferRelativeResize="0"/>
          <p:nvPr/>
        </p:nvPicPr>
        <p:blipFill>
          <a:blip r:embed="rId5">
            <a:alphaModFix/>
          </a:blip>
          <a:stretch>
            <a:fillRect/>
          </a:stretch>
        </p:blipFill>
        <p:spPr>
          <a:xfrm>
            <a:off x="2648450" y="4397500"/>
            <a:ext cx="3687107" cy="2221626"/>
          </a:xfrm>
          <a:prstGeom prst="rect">
            <a:avLst/>
          </a:prstGeom>
          <a:noFill/>
          <a:ln>
            <a:noFill/>
          </a:ln>
        </p:spPr>
      </p:pic>
      <p:sp>
        <p:nvSpPr>
          <p:cNvPr id="225" name="Google Shape;225;p26"/>
          <p:cNvSpPr txBox="1"/>
          <p:nvPr>
            <p:ph type="title"/>
          </p:nvPr>
        </p:nvSpPr>
        <p:spPr>
          <a:xfrm>
            <a:off x="457200" y="365300"/>
            <a:ext cx="8229600" cy="654000"/>
          </a:xfrm>
          <a:prstGeom prst="rect">
            <a:avLst/>
          </a:prstGeom>
          <a:solidFill>
            <a:srgbClr val="FFFFFF">
              <a:alpha val="6941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SzPts val="1100"/>
              <a:buNone/>
            </a:pPr>
            <a:r>
              <a:rPr lang="en-US" sz="4400">
                <a:latin typeface="Cambria"/>
                <a:ea typeface="Cambria"/>
                <a:cs typeface="Cambria"/>
                <a:sym typeface="Cambria"/>
              </a:rPr>
              <a:t>Fungi &amp; Lichen</a:t>
            </a:r>
            <a:endParaRPr>
              <a:latin typeface="Cambria"/>
              <a:ea typeface="Cambria"/>
              <a:cs typeface="Cambria"/>
              <a:sym typeface="Cambria"/>
            </a:endParaRPr>
          </a:p>
        </p:txBody>
      </p:sp>
      <p:sp>
        <p:nvSpPr>
          <p:cNvPr id="226" name="Google Shape;226;p26"/>
          <p:cNvSpPr txBox="1"/>
          <p:nvPr/>
        </p:nvSpPr>
        <p:spPr>
          <a:xfrm>
            <a:off x="457200" y="4552800"/>
            <a:ext cx="1938000" cy="4002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t>Andrus Voitk</a:t>
            </a:r>
            <a:endParaRPr/>
          </a:p>
        </p:txBody>
      </p:sp>
      <p:sp>
        <p:nvSpPr>
          <p:cNvPr id="227" name="Google Shape;227;p26"/>
          <p:cNvSpPr txBox="1"/>
          <p:nvPr/>
        </p:nvSpPr>
        <p:spPr>
          <a:xfrm>
            <a:off x="6588800" y="4552800"/>
            <a:ext cx="1938000" cy="4002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t>Pat/Dan Montague</a:t>
            </a:r>
            <a:endParaRPr/>
          </a:p>
        </p:txBody>
      </p:sp>
      <p:sp>
        <p:nvSpPr>
          <p:cNvPr id="228" name="Google Shape;228;p26"/>
          <p:cNvSpPr txBox="1"/>
          <p:nvPr/>
        </p:nvSpPr>
        <p:spPr>
          <a:xfrm>
            <a:off x="2648450" y="6218925"/>
            <a:ext cx="1938000" cy="4002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t>Andrus Voitk</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pic>
        <p:nvPicPr>
          <p:cNvPr id="234" name="Google Shape;234;p27"/>
          <p:cNvPicPr preferRelativeResize="0"/>
          <p:nvPr/>
        </p:nvPicPr>
        <p:blipFill>
          <a:blip r:embed="rId3">
            <a:alphaModFix/>
          </a:blip>
          <a:stretch>
            <a:fillRect/>
          </a:stretch>
        </p:blipFill>
        <p:spPr>
          <a:xfrm>
            <a:off x="4688375" y="1238725"/>
            <a:ext cx="1808399" cy="2256901"/>
          </a:xfrm>
          <a:prstGeom prst="rect">
            <a:avLst/>
          </a:prstGeom>
          <a:noFill/>
          <a:ln>
            <a:noFill/>
          </a:ln>
        </p:spPr>
      </p:pic>
      <p:pic>
        <p:nvPicPr>
          <p:cNvPr id="235" name="Google Shape;235;p27"/>
          <p:cNvPicPr preferRelativeResize="0"/>
          <p:nvPr/>
        </p:nvPicPr>
        <p:blipFill rotWithShape="1">
          <a:blip r:embed="rId4">
            <a:alphaModFix/>
          </a:blip>
          <a:srcRect b="0" l="32708" r="12949" t="0"/>
          <a:stretch/>
        </p:blipFill>
        <p:spPr>
          <a:xfrm>
            <a:off x="2688625" y="1238725"/>
            <a:ext cx="1908075" cy="2657101"/>
          </a:xfrm>
          <a:prstGeom prst="rect">
            <a:avLst/>
          </a:prstGeom>
          <a:noFill/>
          <a:ln>
            <a:noFill/>
          </a:ln>
        </p:spPr>
      </p:pic>
      <p:pic>
        <p:nvPicPr>
          <p:cNvPr id="236" name="Google Shape;236;p27"/>
          <p:cNvPicPr preferRelativeResize="0"/>
          <p:nvPr/>
        </p:nvPicPr>
        <p:blipFill>
          <a:blip r:embed="rId5">
            <a:alphaModFix/>
          </a:blip>
          <a:stretch>
            <a:fillRect/>
          </a:stretch>
        </p:blipFill>
        <p:spPr>
          <a:xfrm>
            <a:off x="463350" y="1238725"/>
            <a:ext cx="2133600" cy="2657097"/>
          </a:xfrm>
          <a:prstGeom prst="rect">
            <a:avLst/>
          </a:prstGeom>
          <a:noFill/>
          <a:ln>
            <a:noFill/>
          </a:ln>
        </p:spPr>
      </p:pic>
      <p:sp>
        <p:nvSpPr>
          <p:cNvPr id="237" name="Google Shape;237;p27"/>
          <p:cNvSpPr txBox="1"/>
          <p:nvPr>
            <p:ph idx="12" type="sldNum"/>
          </p:nvPr>
        </p:nvSpPr>
        <p:spPr>
          <a:xfrm>
            <a:off x="6814475" y="6356350"/>
            <a:ext cx="21336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Clr>
                <a:srgbClr val="000000"/>
              </a:buClr>
              <a:buSzPts val="300"/>
              <a:buFont typeface="Arial"/>
              <a:buNone/>
            </a:pPr>
            <a:fld id="{00000000-1234-1234-1234-123412341234}" type="slidenum">
              <a:rPr lang="en-US" sz="1200">
                <a:solidFill>
                  <a:srgbClr val="888888"/>
                </a:solidFill>
                <a:latin typeface="Calibri"/>
                <a:ea typeface="Calibri"/>
                <a:cs typeface="Calibri"/>
                <a:sym typeface="Calibri"/>
              </a:rPr>
              <a:t>‹#›</a:t>
            </a:fld>
            <a:endParaRPr sz="1200">
              <a:solidFill>
                <a:srgbClr val="888888"/>
              </a:solidFill>
              <a:latin typeface="Calibri"/>
              <a:ea typeface="Calibri"/>
              <a:cs typeface="Calibri"/>
              <a:sym typeface="Calibri"/>
            </a:endParaRPr>
          </a:p>
        </p:txBody>
      </p:sp>
      <p:sp>
        <p:nvSpPr>
          <p:cNvPr id="238" name="Google Shape;238;p27"/>
          <p:cNvSpPr txBox="1"/>
          <p:nvPr>
            <p:ph type="title"/>
          </p:nvPr>
        </p:nvSpPr>
        <p:spPr>
          <a:xfrm>
            <a:off x="457200" y="388850"/>
            <a:ext cx="8229600" cy="723300"/>
          </a:xfrm>
          <a:prstGeom prst="rect">
            <a:avLst/>
          </a:prstGeom>
          <a:solidFill>
            <a:srgbClr val="FFFFFF">
              <a:alpha val="6941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SzPts val="1100"/>
              <a:buNone/>
            </a:pPr>
            <a:r>
              <a:rPr lang="en-US" sz="4400">
                <a:latin typeface="Cambria"/>
                <a:ea typeface="Cambria"/>
                <a:cs typeface="Cambria"/>
                <a:sym typeface="Cambria"/>
              </a:rPr>
              <a:t>Species at Risk in the Barrens</a:t>
            </a:r>
            <a:endParaRPr>
              <a:latin typeface="Cambria"/>
              <a:ea typeface="Cambria"/>
              <a:cs typeface="Cambria"/>
              <a:sym typeface="Cambria"/>
            </a:endParaRPr>
          </a:p>
        </p:txBody>
      </p:sp>
      <p:sp>
        <p:nvSpPr>
          <p:cNvPr id="239" name="Google Shape;239;p27"/>
          <p:cNvSpPr txBox="1"/>
          <p:nvPr/>
        </p:nvSpPr>
        <p:spPr>
          <a:xfrm>
            <a:off x="463350" y="3495625"/>
            <a:ext cx="2133600" cy="4002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t>Long’s Braya</a:t>
            </a:r>
            <a:endParaRPr/>
          </a:p>
        </p:txBody>
      </p:sp>
      <p:sp>
        <p:nvSpPr>
          <p:cNvPr id="240" name="Google Shape;240;p27"/>
          <p:cNvSpPr txBox="1"/>
          <p:nvPr/>
        </p:nvSpPr>
        <p:spPr>
          <a:xfrm>
            <a:off x="4688375" y="3495625"/>
            <a:ext cx="1808400" cy="4002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t>Fernald’s Braya</a:t>
            </a:r>
            <a:endParaRPr/>
          </a:p>
        </p:txBody>
      </p:sp>
      <p:sp>
        <p:nvSpPr>
          <p:cNvPr id="241" name="Google Shape;241;p27"/>
          <p:cNvSpPr txBox="1"/>
          <p:nvPr/>
        </p:nvSpPr>
        <p:spPr>
          <a:xfrm>
            <a:off x="2688625" y="3495625"/>
            <a:ext cx="1908000" cy="4002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t>Barrens Willow</a:t>
            </a:r>
            <a:endParaRPr/>
          </a:p>
        </p:txBody>
      </p:sp>
      <p:pic>
        <p:nvPicPr>
          <p:cNvPr id="242" name="Google Shape;242;p27"/>
          <p:cNvPicPr preferRelativeResize="0"/>
          <p:nvPr/>
        </p:nvPicPr>
        <p:blipFill>
          <a:blip r:embed="rId6">
            <a:alphaModFix/>
          </a:blip>
          <a:stretch>
            <a:fillRect/>
          </a:stretch>
        </p:blipFill>
        <p:spPr>
          <a:xfrm>
            <a:off x="457193" y="4022400"/>
            <a:ext cx="3292507" cy="2636625"/>
          </a:xfrm>
          <a:prstGeom prst="rect">
            <a:avLst/>
          </a:prstGeom>
          <a:noFill/>
          <a:ln>
            <a:noFill/>
          </a:ln>
        </p:spPr>
      </p:pic>
      <p:pic>
        <p:nvPicPr>
          <p:cNvPr id="243" name="Google Shape;243;p27"/>
          <p:cNvPicPr preferRelativeResize="0"/>
          <p:nvPr/>
        </p:nvPicPr>
        <p:blipFill rotWithShape="1">
          <a:blip r:embed="rId7">
            <a:alphaModFix/>
          </a:blip>
          <a:srcRect b="0" l="26346" r="0" t="0"/>
          <a:stretch/>
        </p:blipFill>
        <p:spPr>
          <a:xfrm>
            <a:off x="3908375" y="4022391"/>
            <a:ext cx="2588400" cy="2632347"/>
          </a:xfrm>
          <a:prstGeom prst="rect">
            <a:avLst/>
          </a:prstGeom>
          <a:noFill/>
          <a:ln>
            <a:noFill/>
          </a:ln>
        </p:spPr>
      </p:pic>
      <p:sp>
        <p:nvSpPr>
          <p:cNvPr id="244" name="Google Shape;244;p27"/>
          <p:cNvSpPr txBox="1"/>
          <p:nvPr/>
        </p:nvSpPr>
        <p:spPr>
          <a:xfrm>
            <a:off x="3908375" y="6256675"/>
            <a:ext cx="2588400" cy="4002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t>Mackenzie’s Sweetvetch</a:t>
            </a:r>
            <a:endParaRPr/>
          </a:p>
        </p:txBody>
      </p:sp>
      <p:sp>
        <p:nvSpPr>
          <p:cNvPr id="245" name="Google Shape;245;p27"/>
          <p:cNvSpPr txBox="1"/>
          <p:nvPr/>
        </p:nvSpPr>
        <p:spPr>
          <a:xfrm>
            <a:off x="463346" y="6256675"/>
            <a:ext cx="3292500" cy="4002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t>Low Northern Rockcress</a:t>
            </a:r>
            <a:endParaRPr/>
          </a:p>
        </p:txBody>
      </p:sp>
      <p:pic>
        <p:nvPicPr>
          <p:cNvPr id="246" name="Google Shape;246;p27"/>
          <p:cNvPicPr preferRelativeResize="0"/>
          <p:nvPr/>
        </p:nvPicPr>
        <p:blipFill rotWithShape="1">
          <a:blip r:embed="rId8">
            <a:alphaModFix/>
          </a:blip>
          <a:srcRect b="0" l="17436" r="12026" t="0"/>
          <a:stretch/>
        </p:blipFill>
        <p:spPr>
          <a:xfrm>
            <a:off x="6588450" y="1238725"/>
            <a:ext cx="2098350" cy="2231075"/>
          </a:xfrm>
          <a:prstGeom prst="rect">
            <a:avLst/>
          </a:prstGeom>
          <a:noFill/>
          <a:ln>
            <a:noFill/>
          </a:ln>
        </p:spPr>
      </p:pic>
      <p:sp>
        <p:nvSpPr>
          <p:cNvPr id="247" name="Google Shape;247;p27"/>
          <p:cNvSpPr txBox="1"/>
          <p:nvPr/>
        </p:nvSpPr>
        <p:spPr>
          <a:xfrm>
            <a:off x="6588450" y="3495625"/>
            <a:ext cx="2098500" cy="4002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t>Wooly Arnica</a:t>
            </a:r>
            <a:endParaRPr/>
          </a:p>
        </p:txBody>
      </p:sp>
      <p:pic>
        <p:nvPicPr>
          <p:cNvPr id="248" name="Google Shape;248;p27"/>
          <p:cNvPicPr preferRelativeResize="0"/>
          <p:nvPr/>
        </p:nvPicPr>
        <p:blipFill rotWithShape="1">
          <a:blip r:embed="rId9">
            <a:alphaModFix/>
          </a:blip>
          <a:srcRect b="0" l="23496" r="7375" t="0"/>
          <a:stretch/>
        </p:blipFill>
        <p:spPr>
          <a:xfrm>
            <a:off x="6655450" y="4010550"/>
            <a:ext cx="2031350" cy="2231075"/>
          </a:xfrm>
          <a:prstGeom prst="rect">
            <a:avLst/>
          </a:prstGeom>
          <a:noFill/>
          <a:ln>
            <a:noFill/>
          </a:ln>
        </p:spPr>
      </p:pic>
      <p:sp>
        <p:nvSpPr>
          <p:cNvPr id="249" name="Google Shape;249;p27"/>
          <p:cNvSpPr txBox="1"/>
          <p:nvPr/>
        </p:nvSpPr>
        <p:spPr>
          <a:xfrm>
            <a:off x="6649300" y="6241625"/>
            <a:ext cx="2031300" cy="4002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t>Bodin</a:t>
            </a:r>
            <a:r>
              <a:rPr lang="en-US"/>
              <a:t>’s Sweetvetch</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28"/>
          <p:cNvSpPr txBox="1"/>
          <p:nvPr>
            <p:ph type="title"/>
          </p:nvPr>
        </p:nvSpPr>
        <p:spPr>
          <a:xfrm>
            <a:off x="457200" y="307075"/>
            <a:ext cx="8229600" cy="567600"/>
          </a:xfrm>
          <a:prstGeom prst="rect">
            <a:avLst/>
          </a:prstGeom>
          <a:solidFill>
            <a:srgbClr val="FFFFFF">
              <a:alpha val="6941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SzPts val="1100"/>
              <a:buNone/>
            </a:pPr>
            <a:r>
              <a:rPr lang="en-US" sz="4400">
                <a:latin typeface="Cambria"/>
                <a:ea typeface="Cambria"/>
                <a:cs typeface="Cambria"/>
                <a:sym typeface="Cambria"/>
              </a:rPr>
              <a:t>Stewardship</a:t>
            </a:r>
            <a:endParaRPr>
              <a:latin typeface="Cambria"/>
              <a:ea typeface="Cambria"/>
              <a:cs typeface="Cambria"/>
              <a:sym typeface="Cambria"/>
            </a:endParaRPr>
          </a:p>
        </p:txBody>
      </p:sp>
      <p:sp>
        <p:nvSpPr>
          <p:cNvPr id="256" name="Google Shape;256;p28"/>
          <p:cNvSpPr txBox="1"/>
          <p:nvPr/>
        </p:nvSpPr>
        <p:spPr>
          <a:xfrm>
            <a:off x="457200" y="5328550"/>
            <a:ext cx="8229600" cy="1027800"/>
          </a:xfrm>
          <a:prstGeom prst="rect">
            <a:avLst/>
          </a:prstGeom>
          <a:solidFill>
            <a:srgbClr val="FFFFFF">
              <a:alpha val="69410"/>
            </a:srgbClr>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lang="en-US" sz="3000">
                <a:latin typeface="Cambria"/>
                <a:ea typeface="Cambria"/>
                <a:cs typeface="Cambria"/>
                <a:sym typeface="Cambria"/>
              </a:rPr>
              <a:t>Conservation and care of environmental resources for present and future generations</a:t>
            </a:r>
            <a:endParaRPr sz="3000">
              <a:latin typeface="Cambria"/>
              <a:ea typeface="Cambria"/>
              <a:cs typeface="Cambria"/>
              <a:sym typeface="Cambria"/>
            </a:endParaRPr>
          </a:p>
        </p:txBody>
      </p:sp>
      <p:pic>
        <p:nvPicPr>
          <p:cNvPr id="257" name="Google Shape;257;p28"/>
          <p:cNvPicPr preferRelativeResize="0"/>
          <p:nvPr/>
        </p:nvPicPr>
        <p:blipFill>
          <a:blip r:embed="rId3">
            <a:alphaModFix/>
          </a:blip>
          <a:stretch>
            <a:fillRect/>
          </a:stretch>
        </p:blipFill>
        <p:spPr>
          <a:xfrm>
            <a:off x="1461713" y="1027075"/>
            <a:ext cx="6220575" cy="41490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29"/>
          <p:cNvSpPr txBox="1"/>
          <p:nvPr>
            <p:ph type="title"/>
          </p:nvPr>
        </p:nvSpPr>
        <p:spPr>
          <a:xfrm>
            <a:off x="457200" y="307075"/>
            <a:ext cx="8229600" cy="1412700"/>
          </a:xfrm>
          <a:prstGeom prst="rect">
            <a:avLst/>
          </a:prstGeom>
          <a:solidFill>
            <a:srgbClr val="FFFFFF">
              <a:alpha val="6941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SzPts val="1100"/>
              <a:buNone/>
            </a:pPr>
            <a:r>
              <a:rPr lang="en-US" sz="4400">
                <a:latin typeface="Cambria"/>
                <a:ea typeface="Cambria"/>
                <a:cs typeface="Cambria"/>
                <a:sym typeface="Cambria"/>
              </a:rPr>
              <a:t>Limestone Barrens Habitat Stewardship Program</a:t>
            </a:r>
            <a:endParaRPr>
              <a:latin typeface="Cambria"/>
              <a:ea typeface="Cambria"/>
              <a:cs typeface="Cambria"/>
              <a:sym typeface="Cambria"/>
            </a:endParaRPr>
          </a:p>
        </p:txBody>
      </p:sp>
      <p:pic>
        <p:nvPicPr>
          <p:cNvPr id="264" name="Google Shape;264;p29"/>
          <p:cNvPicPr preferRelativeResize="0"/>
          <p:nvPr/>
        </p:nvPicPr>
        <p:blipFill rotWithShape="1">
          <a:blip r:embed="rId3">
            <a:alphaModFix/>
          </a:blip>
          <a:srcRect b="0" l="0" r="0" t="0"/>
          <a:stretch/>
        </p:blipFill>
        <p:spPr>
          <a:xfrm>
            <a:off x="457200" y="2376788"/>
            <a:ext cx="8229601" cy="2104425"/>
          </a:xfrm>
          <a:prstGeom prst="rect">
            <a:avLst/>
          </a:prstGeom>
          <a:noFill/>
          <a:ln>
            <a:noFill/>
          </a:ln>
        </p:spPr>
      </p:pic>
      <p:sp>
        <p:nvSpPr>
          <p:cNvPr id="265" name="Google Shape;265;p29"/>
          <p:cNvSpPr txBox="1"/>
          <p:nvPr/>
        </p:nvSpPr>
        <p:spPr>
          <a:xfrm>
            <a:off x="6553200" y="4104013"/>
            <a:ext cx="2133600" cy="3693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200"/>
              <a:t>Dulcie House</a:t>
            </a:r>
            <a:endParaRPr sz="1200"/>
          </a:p>
        </p:txBody>
      </p:sp>
      <p:sp>
        <p:nvSpPr>
          <p:cNvPr id="266" name="Google Shape;266;p29"/>
          <p:cNvSpPr txBox="1"/>
          <p:nvPr/>
        </p:nvSpPr>
        <p:spPr>
          <a:xfrm>
            <a:off x="457200" y="5328550"/>
            <a:ext cx="8229600" cy="1027800"/>
          </a:xfrm>
          <a:prstGeom prst="rect">
            <a:avLst/>
          </a:prstGeom>
          <a:solidFill>
            <a:srgbClr val="FFFFFF">
              <a:alpha val="69410"/>
            </a:srgbClr>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lang="en-US" sz="3000">
                <a:latin typeface="Cambria"/>
                <a:ea typeface="Cambria"/>
                <a:cs typeface="Cambria"/>
                <a:sym typeface="Cambria"/>
              </a:rPr>
              <a:t>Continuing to maintain habitat that is critical to the survival and recovery of endangered species</a:t>
            </a:r>
            <a:endParaRPr sz="3000">
              <a:latin typeface="Cambria"/>
              <a:ea typeface="Cambria"/>
              <a:cs typeface="Cambria"/>
              <a:sym typeface="Cambria"/>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30"/>
          <p:cNvSpPr txBox="1"/>
          <p:nvPr>
            <p:ph idx="12" type="sldNum"/>
          </p:nvPr>
        </p:nvSpPr>
        <p:spPr>
          <a:xfrm>
            <a:off x="6553200" y="6356350"/>
            <a:ext cx="21336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888888"/>
              </a:buClr>
              <a:buSzPts val="300"/>
              <a:buFont typeface="Calibri"/>
              <a:buNone/>
            </a:pPr>
            <a:fld id="{00000000-1234-1234-1234-123412341234}" type="slidenum">
              <a:rPr lang="en-US"/>
              <a:t>‹#›</a:t>
            </a:fld>
            <a:endParaRPr/>
          </a:p>
        </p:txBody>
      </p:sp>
      <p:sp>
        <p:nvSpPr>
          <p:cNvPr id="273" name="Google Shape;273;p30"/>
          <p:cNvSpPr txBox="1"/>
          <p:nvPr>
            <p:ph type="title"/>
          </p:nvPr>
        </p:nvSpPr>
        <p:spPr>
          <a:xfrm>
            <a:off x="463350" y="437125"/>
            <a:ext cx="8217300" cy="649200"/>
          </a:xfrm>
          <a:prstGeom prst="rect">
            <a:avLst/>
          </a:prstGeom>
          <a:solidFill>
            <a:srgbClr val="FFFFFF">
              <a:alpha val="6941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SzPts val="1100"/>
              <a:buNone/>
            </a:pPr>
            <a:r>
              <a:rPr lang="en-US" sz="4400"/>
              <a:t>SAM’s Role</a:t>
            </a:r>
            <a:endParaRPr/>
          </a:p>
        </p:txBody>
      </p:sp>
      <p:pic>
        <p:nvPicPr>
          <p:cNvPr id="274" name="Google Shape;274;p30"/>
          <p:cNvPicPr preferRelativeResize="0"/>
          <p:nvPr/>
        </p:nvPicPr>
        <p:blipFill>
          <a:blip r:embed="rId3">
            <a:alphaModFix/>
          </a:blip>
          <a:stretch>
            <a:fillRect/>
          </a:stretch>
        </p:blipFill>
        <p:spPr>
          <a:xfrm>
            <a:off x="4572000" y="1394425"/>
            <a:ext cx="4038600" cy="3600100"/>
          </a:xfrm>
          <a:prstGeom prst="rect">
            <a:avLst/>
          </a:prstGeom>
          <a:noFill/>
          <a:ln>
            <a:noFill/>
          </a:ln>
        </p:spPr>
      </p:pic>
      <p:pic>
        <p:nvPicPr>
          <p:cNvPr id="275" name="Google Shape;275;p30"/>
          <p:cNvPicPr preferRelativeResize="0"/>
          <p:nvPr/>
        </p:nvPicPr>
        <p:blipFill>
          <a:blip r:embed="rId4">
            <a:alphaModFix/>
          </a:blip>
          <a:stretch>
            <a:fillRect/>
          </a:stretch>
        </p:blipFill>
        <p:spPr>
          <a:xfrm>
            <a:off x="463350" y="1394425"/>
            <a:ext cx="3439525" cy="3600088"/>
          </a:xfrm>
          <a:prstGeom prst="rect">
            <a:avLst/>
          </a:prstGeom>
          <a:noFill/>
          <a:ln>
            <a:noFill/>
          </a:ln>
        </p:spPr>
      </p:pic>
      <p:sp>
        <p:nvSpPr>
          <p:cNvPr id="276" name="Google Shape;276;p30"/>
          <p:cNvSpPr txBox="1"/>
          <p:nvPr/>
        </p:nvSpPr>
        <p:spPr>
          <a:xfrm>
            <a:off x="370950" y="5302625"/>
            <a:ext cx="8402100" cy="1108200"/>
          </a:xfrm>
          <a:prstGeom prst="rect">
            <a:avLst/>
          </a:prstGeom>
          <a:solidFill>
            <a:srgbClr val="FFFFFF">
              <a:alpha val="69410"/>
            </a:srgbClr>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lang="en-US" sz="3000">
                <a:latin typeface="Cambria"/>
                <a:ea typeface="Cambria"/>
                <a:cs typeface="Cambria"/>
                <a:sym typeface="Cambria"/>
              </a:rPr>
              <a:t>Conserving Limestone Barrens Habitat for various Species at Risk, like Wooly Arnica/Long’s Braya </a:t>
            </a:r>
            <a:endParaRPr sz="3000">
              <a:latin typeface="Cambria"/>
              <a:ea typeface="Cambria"/>
              <a:cs typeface="Cambria"/>
              <a:sym typeface="Cambria"/>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31"/>
          <p:cNvSpPr txBox="1"/>
          <p:nvPr>
            <p:ph idx="12" type="sldNum"/>
          </p:nvPr>
        </p:nvSpPr>
        <p:spPr>
          <a:xfrm>
            <a:off x="6553200" y="6356350"/>
            <a:ext cx="21336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888888"/>
              </a:buClr>
              <a:buSzPts val="300"/>
              <a:buFont typeface="Calibri"/>
              <a:buNone/>
            </a:pPr>
            <a:fld id="{00000000-1234-1234-1234-123412341234}" type="slidenum">
              <a:rPr lang="en-US"/>
              <a:t>‹#›</a:t>
            </a:fld>
            <a:endParaRPr/>
          </a:p>
        </p:txBody>
      </p:sp>
      <p:sp>
        <p:nvSpPr>
          <p:cNvPr id="283" name="Google Shape;283;p31"/>
          <p:cNvSpPr txBox="1"/>
          <p:nvPr>
            <p:ph type="title"/>
          </p:nvPr>
        </p:nvSpPr>
        <p:spPr>
          <a:xfrm>
            <a:off x="463350" y="437125"/>
            <a:ext cx="8217300" cy="649200"/>
          </a:xfrm>
          <a:prstGeom prst="rect">
            <a:avLst/>
          </a:prstGeom>
          <a:solidFill>
            <a:srgbClr val="FFFFFF">
              <a:alpha val="6941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SzPts val="1100"/>
              <a:buNone/>
            </a:pPr>
            <a:r>
              <a:rPr lang="en-US" sz="4400"/>
              <a:t>What Can You Do?</a:t>
            </a:r>
            <a:endParaRPr/>
          </a:p>
        </p:txBody>
      </p:sp>
      <p:sp>
        <p:nvSpPr>
          <p:cNvPr id="284" name="Google Shape;284;p31"/>
          <p:cNvSpPr txBox="1"/>
          <p:nvPr/>
        </p:nvSpPr>
        <p:spPr>
          <a:xfrm>
            <a:off x="370950" y="5151550"/>
            <a:ext cx="8402100" cy="1569900"/>
          </a:xfrm>
          <a:prstGeom prst="rect">
            <a:avLst/>
          </a:prstGeom>
          <a:solidFill>
            <a:srgbClr val="FFFFFF">
              <a:alpha val="69410"/>
            </a:srgbClr>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lang="en-US" sz="3000">
                <a:latin typeface="Cambria"/>
                <a:ea typeface="Cambria"/>
                <a:cs typeface="Cambria"/>
                <a:sym typeface="Cambria"/>
              </a:rPr>
              <a:t>Education is one of the most important responsibilities we have as stewards of the limestone barrens ecosystem.</a:t>
            </a:r>
            <a:endParaRPr sz="3000">
              <a:latin typeface="Cambria"/>
              <a:ea typeface="Cambria"/>
              <a:cs typeface="Cambria"/>
              <a:sym typeface="Cambria"/>
            </a:endParaRPr>
          </a:p>
        </p:txBody>
      </p:sp>
      <p:pic>
        <p:nvPicPr>
          <p:cNvPr id="285" name="Google Shape;285;p31"/>
          <p:cNvPicPr preferRelativeResize="0"/>
          <p:nvPr/>
        </p:nvPicPr>
        <p:blipFill rotWithShape="1">
          <a:blip r:embed="rId3">
            <a:alphaModFix/>
          </a:blip>
          <a:srcRect b="24888" l="28395" r="27702" t="17110"/>
          <a:stretch/>
        </p:blipFill>
        <p:spPr>
          <a:xfrm>
            <a:off x="2118325" y="1371863"/>
            <a:ext cx="4907352" cy="364522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8" name="Shape 98"/>
        <p:cNvGrpSpPr/>
        <p:nvPr/>
      </p:nvGrpSpPr>
      <p:grpSpPr>
        <a:xfrm>
          <a:off x="0" y="0"/>
          <a:ext cx="0" cy="0"/>
          <a:chOff x="0" y="0"/>
          <a:chExt cx="0" cy="0"/>
        </a:xfrm>
      </p:grpSpPr>
      <p:sp>
        <p:nvSpPr>
          <p:cNvPr id="99" name="Google Shape;99;p14"/>
          <p:cNvSpPr txBox="1"/>
          <p:nvPr>
            <p:ph type="title"/>
          </p:nvPr>
        </p:nvSpPr>
        <p:spPr>
          <a:xfrm>
            <a:off x="457200" y="542750"/>
            <a:ext cx="8229600" cy="766800"/>
          </a:xfrm>
          <a:prstGeom prst="rect">
            <a:avLst/>
          </a:prstGeom>
          <a:solidFill>
            <a:srgbClr val="FFFFFF">
              <a:alpha val="6941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SzPts val="1100"/>
              <a:buNone/>
            </a:pPr>
            <a:r>
              <a:rPr lang="en-US" sz="4400">
                <a:latin typeface="Cambria"/>
                <a:ea typeface="Cambria"/>
                <a:cs typeface="Cambria"/>
                <a:sym typeface="Cambria"/>
              </a:rPr>
              <a:t>What are the Limestone Barrens?</a:t>
            </a:r>
            <a:endParaRPr>
              <a:latin typeface="Cambria"/>
              <a:ea typeface="Cambria"/>
              <a:cs typeface="Cambria"/>
              <a:sym typeface="Cambria"/>
            </a:endParaRPr>
          </a:p>
        </p:txBody>
      </p:sp>
      <p:sp>
        <p:nvSpPr>
          <p:cNvPr id="100" name="Google Shape;100;p14"/>
          <p:cNvSpPr txBox="1"/>
          <p:nvPr/>
        </p:nvSpPr>
        <p:spPr>
          <a:xfrm>
            <a:off x="7377600" y="6622875"/>
            <a:ext cx="1766400" cy="235200"/>
          </a:xfrm>
          <a:prstGeom prst="rect">
            <a:avLst/>
          </a:prstGeom>
          <a:solidFill>
            <a:srgbClr val="FFFFFF">
              <a:alpha val="69410"/>
            </a:srgbClr>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00"/>
              <a:buFont typeface="Arial"/>
              <a:buNone/>
            </a:pPr>
            <a:r>
              <a:rPr lang="en-US" sz="1100">
                <a:solidFill>
                  <a:schemeClr val="dk1"/>
                </a:solidFill>
                <a:highlight>
                  <a:srgbClr val="CCD3C1"/>
                </a:highlight>
              </a:rPr>
              <a:t>John E. Maunder</a:t>
            </a:r>
            <a:endParaRPr b="1" sz="1100">
              <a:solidFill>
                <a:schemeClr val="dk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pic>
        <p:nvPicPr>
          <p:cNvPr id="291" name="Google Shape;291;p32"/>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292" name="Google Shape;292;p32"/>
          <p:cNvSpPr txBox="1"/>
          <p:nvPr>
            <p:ph type="title"/>
          </p:nvPr>
        </p:nvSpPr>
        <p:spPr>
          <a:xfrm>
            <a:off x="457200" y="353074"/>
            <a:ext cx="8229600" cy="669599"/>
          </a:xfrm>
          <a:prstGeom prst="rect">
            <a:avLst/>
          </a:prstGeom>
          <a:solidFill>
            <a:srgbClr val="FFFFFF">
              <a:alpha val="69411"/>
            </a:srgbClr>
          </a:solid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4400"/>
              <a:buNone/>
            </a:pPr>
            <a:r>
              <a:rPr lang="en-US" sz="4400"/>
              <a:t>Questions?</a:t>
            </a:r>
            <a:endParaRPr/>
          </a:p>
        </p:txBody>
      </p:sp>
      <p:sp>
        <p:nvSpPr>
          <p:cNvPr id="293" name="Google Shape;293;p32"/>
          <p:cNvSpPr txBox="1"/>
          <p:nvPr>
            <p:ph idx="12" type="sldNum"/>
          </p:nvPr>
        </p:nvSpPr>
        <p:spPr>
          <a:xfrm>
            <a:off x="6553200" y="6356350"/>
            <a:ext cx="2133599" cy="365099"/>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300"/>
              <a:buFont typeface="Arial"/>
              <a:buNone/>
            </a:pPr>
            <a:fld id="{00000000-1234-1234-1234-123412341234}" type="slidenum">
              <a:rPr lang="en-US"/>
              <a:t>‹#›</a:t>
            </a:fld>
            <a:endParaRPr/>
          </a:p>
        </p:txBody>
      </p:sp>
      <p:sp>
        <p:nvSpPr>
          <p:cNvPr id="294" name="Google Shape;294;p32"/>
          <p:cNvSpPr txBox="1"/>
          <p:nvPr>
            <p:ph idx="1" type="body"/>
          </p:nvPr>
        </p:nvSpPr>
        <p:spPr>
          <a:xfrm>
            <a:off x="528600" y="1790525"/>
            <a:ext cx="8086800" cy="2142300"/>
          </a:xfrm>
          <a:prstGeom prst="rect">
            <a:avLst/>
          </a:prstGeom>
          <a:solidFill>
            <a:srgbClr val="FFFFFF">
              <a:alpha val="69410"/>
            </a:srgbClr>
          </a:solid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None/>
            </a:pPr>
            <a:r>
              <a:rPr lang="en-US" sz="2600">
                <a:solidFill>
                  <a:schemeClr val="dk1"/>
                </a:solidFill>
              </a:rPr>
              <a:t>Karleena Squires</a:t>
            </a:r>
            <a:endParaRPr sz="2600">
              <a:solidFill>
                <a:schemeClr val="dk1"/>
              </a:solidFill>
            </a:endParaRPr>
          </a:p>
          <a:p>
            <a:pPr indent="0" lvl="0" marL="0" rtl="0" algn="ctr">
              <a:lnSpc>
                <a:spcPct val="100000"/>
              </a:lnSpc>
              <a:spcBef>
                <a:spcPts val="0"/>
              </a:spcBef>
              <a:spcAft>
                <a:spcPts val="0"/>
              </a:spcAft>
              <a:buNone/>
            </a:pPr>
            <a:r>
              <a:rPr lang="en-US" sz="2600">
                <a:solidFill>
                  <a:schemeClr val="dk1"/>
                </a:solidFill>
              </a:rPr>
              <a:t>Outreach Coordinator</a:t>
            </a:r>
            <a:endParaRPr sz="2600">
              <a:solidFill>
                <a:schemeClr val="dk1"/>
              </a:solidFill>
            </a:endParaRPr>
          </a:p>
          <a:p>
            <a:pPr indent="0" lvl="0" marL="0" rtl="0" algn="ctr">
              <a:lnSpc>
                <a:spcPct val="100000"/>
              </a:lnSpc>
              <a:spcBef>
                <a:spcPts val="0"/>
              </a:spcBef>
              <a:spcAft>
                <a:spcPts val="0"/>
              </a:spcAft>
              <a:buNone/>
            </a:pPr>
            <a:r>
              <a:rPr lang="en-US" sz="2600">
                <a:solidFill>
                  <a:schemeClr val="dk1"/>
                </a:solidFill>
              </a:rPr>
              <a:t>Stewardship Association of Municipalities</a:t>
            </a:r>
            <a:endParaRPr sz="2600">
              <a:solidFill>
                <a:schemeClr val="dk1"/>
              </a:solidFill>
            </a:endParaRPr>
          </a:p>
          <a:p>
            <a:pPr indent="0" lvl="0" marL="0" rtl="0" algn="ctr">
              <a:lnSpc>
                <a:spcPct val="100000"/>
              </a:lnSpc>
              <a:spcBef>
                <a:spcPts val="0"/>
              </a:spcBef>
              <a:spcAft>
                <a:spcPts val="0"/>
              </a:spcAft>
              <a:buNone/>
            </a:pPr>
            <a:r>
              <a:rPr lang="en-US" sz="2600" u="sng">
                <a:solidFill>
                  <a:schemeClr val="hlink"/>
                </a:solidFill>
                <a:hlinkClick r:id="rId4"/>
              </a:rPr>
              <a:t>www.samnl.org</a:t>
            </a:r>
            <a:endParaRPr sz="2600">
              <a:solidFill>
                <a:schemeClr val="dk1"/>
              </a:solidFill>
            </a:endParaRPr>
          </a:p>
          <a:p>
            <a:pPr indent="0" lvl="0" marL="0" rtl="0" algn="ctr">
              <a:lnSpc>
                <a:spcPct val="100000"/>
              </a:lnSpc>
              <a:spcBef>
                <a:spcPts val="0"/>
              </a:spcBef>
              <a:spcAft>
                <a:spcPts val="0"/>
              </a:spcAft>
              <a:buNone/>
            </a:pPr>
            <a:r>
              <a:rPr lang="en-US" sz="2600" u="sng">
                <a:solidFill>
                  <a:schemeClr val="hlink"/>
                </a:solidFill>
                <a:hlinkClick r:id="rId5"/>
              </a:rPr>
              <a:t>samengagement995@gmail.com</a:t>
            </a:r>
            <a:r>
              <a:rPr lang="en-US" sz="2600">
                <a:solidFill>
                  <a:schemeClr val="dk1"/>
                </a:solidFill>
              </a:rPr>
              <a:t> </a:t>
            </a:r>
            <a:endParaRPr sz="2600">
              <a:solidFill>
                <a:schemeClr val="dk1"/>
              </a:solidFill>
            </a:endParaRPr>
          </a:p>
        </p:txBody>
      </p:sp>
      <p:sp>
        <p:nvSpPr>
          <p:cNvPr id="295" name="Google Shape;295;p32"/>
          <p:cNvSpPr/>
          <p:nvPr/>
        </p:nvSpPr>
        <p:spPr>
          <a:xfrm>
            <a:off x="2703750" y="4351148"/>
            <a:ext cx="3736500" cy="2005200"/>
          </a:xfrm>
          <a:prstGeom prst="rect">
            <a:avLst/>
          </a:prstGeom>
          <a:solidFill>
            <a:srgbClr val="FFFFFF">
              <a:alpha val="69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96" name="Google Shape;296;p32"/>
          <p:cNvPicPr preferRelativeResize="0"/>
          <p:nvPr/>
        </p:nvPicPr>
        <p:blipFill>
          <a:blip r:embed="rId6">
            <a:alphaModFix/>
          </a:blip>
          <a:stretch>
            <a:fillRect/>
          </a:stretch>
        </p:blipFill>
        <p:spPr>
          <a:xfrm>
            <a:off x="2783302" y="4422775"/>
            <a:ext cx="3577400" cy="18619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15"/>
          <p:cNvSpPr txBox="1"/>
          <p:nvPr>
            <p:ph idx="12" type="sldNum"/>
          </p:nvPr>
        </p:nvSpPr>
        <p:spPr>
          <a:xfrm>
            <a:off x="6553200" y="6356350"/>
            <a:ext cx="21336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888888"/>
              </a:buClr>
              <a:buSzPts val="300"/>
              <a:buFont typeface="Calibri"/>
              <a:buNone/>
            </a:pPr>
            <a:fld id="{00000000-1234-1234-1234-123412341234}" type="slidenum">
              <a:rPr lang="en-US"/>
              <a:t>‹#›</a:t>
            </a:fld>
            <a:endParaRPr/>
          </a:p>
        </p:txBody>
      </p:sp>
      <p:sp>
        <p:nvSpPr>
          <p:cNvPr id="107" name="Google Shape;107;p15"/>
          <p:cNvSpPr txBox="1"/>
          <p:nvPr>
            <p:ph type="title"/>
          </p:nvPr>
        </p:nvSpPr>
        <p:spPr>
          <a:xfrm>
            <a:off x="457200" y="542750"/>
            <a:ext cx="8229600" cy="766800"/>
          </a:xfrm>
          <a:prstGeom prst="rect">
            <a:avLst/>
          </a:prstGeom>
          <a:solidFill>
            <a:srgbClr val="FFFFFF">
              <a:alpha val="6941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SzPts val="1100"/>
              <a:buNone/>
            </a:pPr>
            <a:r>
              <a:rPr lang="en-US" sz="4400">
                <a:latin typeface="Cambria"/>
                <a:ea typeface="Cambria"/>
                <a:cs typeface="Cambria"/>
                <a:sym typeface="Cambria"/>
              </a:rPr>
              <a:t>What is Limestone?</a:t>
            </a:r>
            <a:endParaRPr>
              <a:latin typeface="Cambria"/>
              <a:ea typeface="Cambria"/>
              <a:cs typeface="Cambria"/>
              <a:sym typeface="Cambria"/>
            </a:endParaRPr>
          </a:p>
        </p:txBody>
      </p:sp>
      <p:sp>
        <p:nvSpPr>
          <p:cNvPr id="108" name="Google Shape;108;p15"/>
          <p:cNvSpPr txBox="1"/>
          <p:nvPr/>
        </p:nvSpPr>
        <p:spPr>
          <a:xfrm>
            <a:off x="457200" y="5328550"/>
            <a:ext cx="8229600" cy="1027800"/>
          </a:xfrm>
          <a:prstGeom prst="rect">
            <a:avLst/>
          </a:prstGeom>
          <a:solidFill>
            <a:srgbClr val="FFFFFF">
              <a:alpha val="69410"/>
            </a:srgbClr>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lang="en-US" sz="3000">
                <a:latin typeface="Cambria"/>
                <a:ea typeface="Cambria"/>
                <a:cs typeface="Cambria"/>
                <a:sym typeface="Cambria"/>
              </a:rPr>
              <a:t>Sedimentary rock composed mainly of calcium carbonate and usually has a rich fossil content</a:t>
            </a:r>
            <a:endParaRPr sz="3000">
              <a:latin typeface="Cambria"/>
              <a:ea typeface="Cambria"/>
              <a:cs typeface="Cambria"/>
              <a:sym typeface="Cambria"/>
            </a:endParaRPr>
          </a:p>
        </p:txBody>
      </p:sp>
      <p:pic>
        <p:nvPicPr>
          <p:cNvPr id="109" name="Google Shape;109;p15"/>
          <p:cNvPicPr preferRelativeResize="0"/>
          <p:nvPr/>
        </p:nvPicPr>
        <p:blipFill>
          <a:blip r:embed="rId3">
            <a:alphaModFix/>
          </a:blip>
          <a:stretch>
            <a:fillRect/>
          </a:stretch>
        </p:blipFill>
        <p:spPr>
          <a:xfrm>
            <a:off x="1879600" y="1504388"/>
            <a:ext cx="5384800" cy="36293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pic>
        <p:nvPicPr>
          <p:cNvPr id="115" name="Google Shape;115;p16"/>
          <p:cNvPicPr preferRelativeResize="0"/>
          <p:nvPr/>
        </p:nvPicPr>
        <p:blipFill rotWithShape="1">
          <a:blip r:embed="rId3">
            <a:alphaModFix/>
          </a:blip>
          <a:srcRect b="65456" l="39692" r="4816" t="2105"/>
          <a:stretch/>
        </p:blipFill>
        <p:spPr>
          <a:xfrm>
            <a:off x="4205400" y="2472575"/>
            <a:ext cx="4826001" cy="4248874"/>
          </a:xfrm>
          <a:prstGeom prst="rect">
            <a:avLst/>
          </a:prstGeom>
          <a:noFill/>
          <a:ln>
            <a:noFill/>
          </a:ln>
        </p:spPr>
      </p:pic>
      <p:sp>
        <p:nvSpPr>
          <p:cNvPr id="116" name="Google Shape;116;p16"/>
          <p:cNvSpPr txBox="1"/>
          <p:nvPr>
            <p:ph idx="12" type="sldNum"/>
          </p:nvPr>
        </p:nvSpPr>
        <p:spPr>
          <a:xfrm>
            <a:off x="6553200" y="6356350"/>
            <a:ext cx="21336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888888"/>
              </a:buClr>
              <a:buSzPts val="300"/>
              <a:buFont typeface="Calibri"/>
              <a:buNone/>
            </a:pPr>
            <a:fld id="{00000000-1234-1234-1234-123412341234}" type="slidenum">
              <a:rPr lang="en-US"/>
              <a:t>‹#›</a:t>
            </a:fld>
            <a:endParaRPr/>
          </a:p>
        </p:txBody>
      </p:sp>
      <p:sp>
        <p:nvSpPr>
          <p:cNvPr id="117" name="Google Shape;117;p16"/>
          <p:cNvSpPr txBox="1"/>
          <p:nvPr>
            <p:ph type="title"/>
          </p:nvPr>
        </p:nvSpPr>
        <p:spPr>
          <a:xfrm>
            <a:off x="463350" y="437125"/>
            <a:ext cx="8217300" cy="649200"/>
          </a:xfrm>
          <a:prstGeom prst="rect">
            <a:avLst/>
          </a:prstGeom>
          <a:solidFill>
            <a:srgbClr val="FFFFFF">
              <a:alpha val="6941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SzPts val="1100"/>
              <a:buNone/>
            </a:pPr>
            <a:r>
              <a:rPr lang="en-US" sz="4400"/>
              <a:t>Limestone Barrens Regions</a:t>
            </a:r>
            <a:endParaRPr/>
          </a:p>
        </p:txBody>
      </p:sp>
      <p:pic>
        <p:nvPicPr>
          <p:cNvPr id="118" name="Google Shape;118;p16"/>
          <p:cNvPicPr preferRelativeResize="0"/>
          <p:nvPr/>
        </p:nvPicPr>
        <p:blipFill>
          <a:blip r:embed="rId4">
            <a:alphaModFix/>
          </a:blip>
          <a:stretch>
            <a:fillRect/>
          </a:stretch>
        </p:blipFill>
        <p:spPr>
          <a:xfrm>
            <a:off x="463350" y="1283750"/>
            <a:ext cx="3615056" cy="5437700"/>
          </a:xfrm>
          <a:prstGeom prst="rect">
            <a:avLst/>
          </a:prstGeom>
          <a:noFill/>
          <a:ln>
            <a:noFill/>
          </a:ln>
        </p:spPr>
      </p:pic>
      <p:sp>
        <p:nvSpPr>
          <p:cNvPr id="119" name="Google Shape;119;p16"/>
          <p:cNvSpPr txBox="1"/>
          <p:nvPr/>
        </p:nvSpPr>
        <p:spPr>
          <a:xfrm>
            <a:off x="5027200" y="1283750"/>
            <a:ext cx="2821500" cy="545100"/>
          </a:xfrm>
          <a:prstGeom prst="rect">
            <a:avLst/>
          </a:prstGeom>
          <a:solidFill>
            <a:srgbClr val="FFFFFF">
              <a:alpha val="69410"/>
            </a:srgbClr>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lang="en-US" sz="3000">
                <a:latin typeface="Cambria"/>
                <a:ea typeface="Cambria"/>
                <a:cs typeface="Cambria"/>
                <a:sym typeface="Cambria"/>
              </a:rPr>
              <a:t>Northern</a:t>
            </a:r>
            <a:endParaRPr sz="3000">
              <a:latin typeface="Cambria"/>
              <a:ea typeface="Cambria"/>
              <a:cs typeface="Cambria"/>
              <a:sym typeface="Cambria"/>
            </a:endParaRPr>
          </a:p>
        </p:txBody>
      </p:sp>
      <p:cxnSp>
        <p:nvCxnSpPr>
          <p:cNvPr id="120" name="Google Shape;120;p16"/>
          <p:cNvCxnSpPr>
            <a:stCxn id="119" idx="1"/>
          </p:cNvCxnSpPr>
          <p:nvPr/>
        </p:nvCxnSpPr>
        <p:spPr>
          <a:xfrm flipH="1">
            <a:off x="3860800" y="1556300"/>
            <a:ext cx="1166400" cy="1009200"/>
          </a:xfrm>
          <a:prstGeom prst="straightConnector1">
            <a:avLst/>
          </a:prstGeom>
          <a:noFill/>
          <a:ln cap="flat" cmpd="sng" w="38100">
            <a:solidFill>
              <a:schemeClr val="dk1"/>
            </a:solidFill>
            <a:prstDash val="solid"/>
            <a:round/>
            <a:headEnd len="med" w="med" type="none"/>
            <a:tailEnd len="med" w="med" type="triangle"/>
          </a:ln>
        </p:spPr>
      </p:cxnSp>
      <p:sp>
        <p:nvSpPr>
          <p:cNvPr id="121" name="Google Shape;121;p16"/>
          <p:cNvSpPr txBox="1"/>
          <p:nvPr/>
        </p:nvSpPr>
        <p:spPr>
          <a:xfrm>
            <a:off x="3293100" y="1405950"/>
            <a:ext cx="912300" cy="1970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1600"/>
              <a:t>}</a:t>
            </a:r>
            <a:endParaRPr sz="11600"/>
          </a:p>
        </p:txBody>
      </p:sp>
      <p:pic>
        <p:nvPicPr>
          <p:cNvPr id="122" name="Google Shape;122;p16"/>
          <p:cNvPicPr preferRelativeResize="0"/>
          <p:nvPr/>
        </p:nvPicPr>
        <p:blipFill rotWithShape="1">
          <a:blip r:embed="rId5">
            <a:alphaModFix/>
          </a:blip>
          <a:srcRect b="62342" l="51387" r="33334" t="28754"/>
          <a:stretch/>
        </p:blipFill>
        <p:spPr>
          <a:xfrm>
            <a:off x="4205400" y="2472575"/>
            <a:ext cx="1981544" cy="6492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pic>
        <p:nvPicPr>
          <p:cNvPr id="128" name="Google Shape;128;p17"/>
          <p:cNvPicPr preferRelativeResize="0"/>
          <p:nvPr/>
        </p:nvPicPr>
        <p:blipFill rotWithShape="1">
          <a:blip r:embed="rId3">
            <a:alphaModFix/>
          </a:blip>
          <a:srcRect b="18953" l="0" r="34963" t="34282"/>
          <a:stretch/>
        </p:blipFill>
        <p:spPr>
          <a:xfrm>
            <a:off x="4325400" y="2026275"/>
            <a:ext cx="4335999" cy="4695176"/>
          </a:xfrm>
          <a:prstGeom prst="rect">
            <a:avLst/>
          </a:prstGeom>
          <a:noFill/>
          <a:ln>
            <a:noFill/>
          </a:ln>
        </p:spPr>
      </p:pic>
      <p:sp>
        <p:nvSpPr>
          <p:cNvPr id="129" name="Google Shape;129;p17"/>
          <p:cNvSpPr txBox="1"/>
          <p:nvPr>
            <p:ph idx="12" type="sldNum"/>
          </p:nvPr>
        </p:nvSpPr>
        <p:spPr>
          <a:xfrm>
            <a:off x="6553200" y="6356350"/>
            <a:ext cx="21336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888888"/>
              </a:buClr>
              <a:buSzPts val="300"/>
              <a:buFont typeface="Calibri"/>
              <a:buNone/>
            </a:pPr>
            <a:fld id="{00000000-1234-1234-1234-123412341234}" type="slidenum">
              <a:rPr lang="en-US"/>
              <a:t>‹#›</a:t>
            </a:fld>
            <a:endParaRPr/>
          </a:p>
        </p:txBody>
      </p:sp>
      <p:sp>
        <p:nvSpPr>
          <p:cNvPr id="130" name="Google Shape;130;p17"/>
          <p:cNvSpPr txBox="1"/>
          <p:nvPr>
            <p:ph type="title"/>
          </p:nvPr>
        </p:nvSpPr>
        <p:spPr>
          <a:xfrm>
            <a:off x="463350" y="437125"/>
            <a:ext cx="8217300" cy="649200"/>
          </a:xfrm>
          <a:prstGeom prst="rect">
            <a:avLst/>
          </a:prstGeom>
          <a:solidFill>
            <a:srgbClr val="FFFFFF">
              <a:alpha val="6941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SzPts val="1100"/>
              <a:buNone/>
            </a:pPr>
            <a:r>
              <a:rPr lang="en-US" sz="4400"/>
              <a:t>Limestone Barrens Regions</a:t>
            </a:r>
            <a:endParaRPr/>
          </a:p>
        </p:txBody>
      </p:sp>
      <p:pic>
        <p:nvPicPr>
          <p:cNvPr id="131" name="Google Shape;131;p17"/>
          <p:cNvPicPr preferRelativeResize="0"/>
          <p:nvPr/>
        </p:nvPicPr>
        <p:blipFill>
          <a:blip r:embed="rId4">
            <a:alphaModFix/>
          </a:blip>
          <a:stretch>
            <a:fillRect/>
          </a:stretch>
        </p:blipFill>
        <p:spPr>
          <a:xfrm>
            <a:off x="463350" y="1283750"/>
            <a:ext cx="3615056" cy="5437700"/>
          </a:xfrm>
          <a:prstGeom prst="rect">
            <a:avLst/>
          </a:prstGeom>
          <a:noFill/>
          <a:ln>
            <a:noFill/>
          </a:ln>
        </p:spPr>
      </p:pic>
      <p:sp>
        <p:nvSpPr>
          <p:cNvPr id="132" name="Google Shape;132;p17"/>
          <p:cNvSpPr txBox="1"/>
          <p:nvPr/>
        </p:nvSpPr>
        <p:spPr>
          <a:xfrm>
            <a:off x="4874800" y="1283750"/>
            <a:ext cx="2821500" cy="545100"/>
          </a:xfrm>
          <a:prstGeom prst="rect">
            <a:avLst/>
          </a:prstGeom>
          <a:solidFill>
            <a:srgbClr val="FFFFFF">
              <a:alpha val="69410"/>
            </a:srgbClr>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lang="en-US" sz="3000">
                <a:latin typeface="Cambria"/>
                <a:ea typeface="Cambria"/>
                <a:cs typeface="Cambria"/>
                <a:sym typeface="Cambria"/>
              </a:rPr>
              <a:t>Sou</a:t>
            </a:r>
            <a:r>
              <a:rPr lang="en-US" sz="3000">
                <a:latin typeface="Cambria"/>
                <a:ea typeface="Cambria"/>
                <a:cs typeface="Cambria"/>
                <a:sym typeface="Cambria"/>
              </a:rPr>
              <a:t>thern</a:t>
            </a:r>
            <a:endParaRPr sz="3000">
              <a:latin typeface="Cambria"/>
              <a:ea typeface="Cambria"/>
              <a:cs typeface="Cambria"/>
              <a:sym typeface="Cambria"/>
            </a:endParaRPr>
          </a:p>
        </p:txBody>
      </p:sp>
      <p:cxnSp>
        <p:nvCxnSpPr>
          <p:cNvPr id="133" name="Google Shape;133;p17"/>
          <p:cNvCxnSpPr>
            <a:stCxn id="132" idx="1"/>
          </p:cNvCxnSpPr>
          <p:nvPr/>
        </p:nvCxnSpPr>
        <p:spPr>
          <a:xfrm flipH="1">
            <a:off x="3048100" y="1556300"/>
            <a:ext cx="1826700" cy="3041100"/>
          </a:xfrm>
          <a:prstGeom prst="straightConnector1">
            <a:avLst/>
          </a:prstGeom>
          <a:noFill/>
          <a:ln cap="flat" cmpd="sng" w="38100">
            <a:solidFill>
              <a:schemeClr val="dk1"/>
            </a:solidFill>
            <a:prstDash val="solid"/>
            <a:round/>
            <a:headEnd len="med" w="med" type="none"/>
            <a:tailEnd len="med" w="med" type="triangle"/>
          </a:ln>
        </p:spPr>
      </p:cxnSp>
      <p:sp>
        <p:nvSpPr>
          <p:cNvPr id="134" name="Google Shape;134;p17"/>
          <p:cNvSpPr txBox="1"/>
          <p:nvPr/>
        </p:nvSpPr>
        <p:spPr>
          <a:xfrm>
            <a:off x="2507800" y="3383300"/>
            <a:ext cx="912300" cy="1970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1600"/>
              <a:t>}</a:t>
            </a:r>
            <a:endParaRPr sz="116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18"/>
          <p:cNvSpPr txBox="1"/>
          <p:nvPr>
            <p:ph idx="12" type="sldNum"/>
          </p:nvPr>
        </p:nvSpPr>
        <p:spPr>
          <a:xfrm>
            <a:off x="6553200" y="6356350"/>
            <a:ext cx="21336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888888"/>
              </a:buClr>
              <a:buSzPts val="300"/>
              <a:buFont typeface="Calibri"/>
              <a:buNone/>
            </a:pPr>
            <a:fld id="{00000000-1234-1234-1234-123412341234}" type="slidenum">
              <a:rPr lang="en-US"/>
              <a:t>‹#›</a:t>
            </a:fld>
            <a:endParaRPr/>
          </a:p>
        </p:txBody>
      </p:sp>
      <p:sp>
        <p:nvSpPr>
          <p:cNvPr id="141" name="Google Shape;141;p18"/>
          <p:cNvSpPr txBox="1"/>
          <p:nvPr>
            <p:ph type="title"/>
          </p:nvPr>
        </p:nvSpPr>
        <p:spPr>
          <a:xfrm>
            <a:off x="457200" y="542750"/>
            <a:ext cx="8229600" cy="766800"/>
          </a:xfrm>
          <a:prstGeom prst="rect">
            <a:avLst/>
          </a:prstGeom>
          <a:solidFill>
            <a:srgbClr val="FFFFFF">
              <a:alpha val="6941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SzPts val="1100"/>
              <a:buNone/>
            </a:pPr>
            <a:r>
              <a:rPr lang="en-US" sz="4400">
                <a:latin typeface="Cambria"/>
                <a:ea typeface="Cambria"/>
                <a:cs typeface="Cambria"/>
                <a:sym typeface="Cambria"/>
              </a:rPr>
              <a:t>Challenging Environment</a:t>
            </a:r>
            <a:endParaRPr>
              <a:latin typeface="Cambria"/>
              <a:ea typeface="Cambria"/>
              <a:cs typeface="Cambria"/>
              <a:sym typeface="Cambria"/>
            </a:endParaRPr>
          </a:p>
        </p:txBody>
      </p:sp>
      <p:sp>
        <p:nvSpPr>
          <p:cNvPr id="142" name="Google Shape;142;p18"/>
          <p:cNvSpPr txBox="1"/>
          <p:nvPr/>
        </p:nvSpPr>
        <p:spPr>
          <a:xfrm>
            <a:off x="4927500" y="1964850"/>
            <a:ext cx="3759300" cy="545100"/>
          </a:xfrm>
          <a:prstGeom prst="rect">
            <a:avLst/>
          </a:prstGeom>
          <a:solidFill>
            <a:srgbClr val="FFFFFF">
              <a:alpha val="69410"/>
            </a:srgbClr>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lang="en-US" sz="3000">
                <a:latin typeface="Cambria"/>
                <a:ea typeface="Cambria"/>
                <a:cs typeface="Cambria"/>
                <a:sym typeface="Cambria"/>
              </a:rPr>
              <a:t>Limestone Soils</a:t>
            </a:r>
            <a:endParaRPr sz="3000">
              <a:latin typeface="Cambria"/>
              <a:ea typeface="Cambria"/>
              <a:cs typeface="Cambria"/>
              <a:sym typeface="Cambria"/>
            </a:endParaRPr>
          </a:p>
        </p:txBody>
      </p:sp>
      <p:sp>
        <p:nvSpPr>
          <p:cNvPr id="143" name="Google Shape;143;p18"/>
          <p:cNvSpPr txBox="1"/>
          <p:nvPr/>
        </p:nvSpPr>
        <p:spPr>
          <a:xfrm>
            <a:off x="4927500" y="2636550"/>
            <a:ext cx="3759300" cy="545100"/>
          </a:xfrm>
          <a:prstGeom prst="rect">
            <a:avLst/>
          </a:prstGeom>
          <a:solidFill>
            <a:srgbClr val="FFFFFF">
              <a:alpha val="69410"/>
            </a:srgbClr>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lang="en-US" sz="3000">
                <a:latin typeface="Cambria"/>
                <a:ea typeface="Cambria"/>
                <a:cs typeface="Cambria"/>
                <a:sym typeface="Cambria"/>
              </a:rPr>
              <a:t>Barren Habitat</a:t>
            </a:r>
            <a:endParaRPr sz="3000">
              <a:latin typeface="Cambria"/>
              <a:ea typeface="Cambria"/>
              <a:cs typeface="Cambria"/>
              <a:sym typeface="Cambria"/>
            </a:endParaRPr>
          </a:p>
        </p:txBody>
      </p:sp>
      <p:sp>
        <p:nvSpPr>
          <p:cNvPr id="144" name="Google Shape;144;p18"/>
          <p:cNvSpPr txBox="1"/>
          <p:nvPr/>
        </p:nvSpPr>
        <p:spPr>
          <a:xfrm>
            <a:off x="4927500" y="3308250"/>
            <a:ext cx="3759300" cy="545100"/>
          </a:xfrm>
          <a:prstGeom prst="rect">
            <a:avLst/>
          </a:prstGeom>
          <a:solidFill>
            <a:srgbClr val="FFFFFF">
              <a:alpha val="69410"/>
            </a:srgbClr>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lang="en-US" sz="3000">
                <a:latin typeface="Cambria"/>
                <a:ea typeface="Cambria"/>
                <a:cs typeface="Cambria"/>
                <a:sym typeface="Cambria"/>
              </a:rPr>
              <a:t>Frost Action</a:t>
            </a:r>
            <a:endParaRPr sz="3000">
              <a:latin typeface="Cambria"/>
              <a:ea typeface="Cambria"/>
              <a:cs typeface="Cambria"/>
              <a:sym typeface="Cambria"/>
            </a:endParaRPr>
          </a:p>
        </p:txBody>
      </p:sp>
      <p:sp>
        <p:nvSpPr>
          <p:cNvPr id="145" name="Google Shape;145;p18"/>
          <p:cNvSpPr txBox="1"/>
          <p:nvPr/>
        </p:nvSpPr>
        <p:spPr>
          <a:xfrm>
            <a:off x="4927500" y="3979950"/>
            <a:ext cx="3759300" cy="1049400"/>
          </a:xfrm>
          <a:prstGeom prst="rect">
            <a:avLst/>
          </a:prstGeom>
          <a:solidFill>
            <a:srgbClr val="FFFFFF">
              <a:alpha val="69410"/>
            </a:srgbClr>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lang="en-US" sz="3000">
                <a:latin typeface="Cambria"/>
                <a:ea typeface="Cambria"/>
                <a:cs typeface="Cambria"/>
                <a:sym typeface="Cambria"/>
              </a:rPr>
              <a:t>Proximity to Human Habitation</a:t>
            </a:r>
            <a:endParaRPr sz="3000">
              <a:latin typeface="Cambria"/>
              <a:ea typeface="Cambria"/>
              <a:cs typeface="Cambria"/>
              <a:sym typeface="Cambria"/>
            </a:endParaRPr>
          </a:p>
        </p:txBody>
      </p:sp>
      <p:sp>
        <p:nvSpPr>
          <p:cNvPr id="146" name="Google Shape;146;p18"/>
          <p:cNvSpPr txBox="1"/>
          <p:nvPr/>
        </p:nvSpPr>
        <p:spPr>
          <a:xfrm>
            <a:off x="4927500" y="5155950"/>
            <a:ext cx="3759300" cy="545100"/>
          </a:xfrm>
          <a:prstGeom prst="rect">
            <a:avLst/>
          </a:prstGeom>
          <a:solidFill>
            <a:srgbClr val="FFFFFF">
              <a:alpha val="69410"/>
            </a:srgbClr>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lang="en-US" sz="3000">
                <a:latin typeface="Cambria"/>
                <a:ea typeface="Cambria"/>
                <a:cs typeface="Cambria"/>
                <a:sym typeface="Cambria"/>
              </a:rPr>
              <a:t>Climate Change</a:t>
            </a:r>
            <a:endParaRPr sz="3000">
              <a:latin typeface="Cambria"/>
              <a:ea typeface="Cambria"/>
              <a:cs typeface="Cambria"/>
              <a:sym typeface="Cambria"/>
            </a:endParaRPr>
          </a:p>
        </p:txBody>
      </p:sp>
      <p:pic>
        <p:nvPicPr>
          <p:cNvPr id="147" name="Google Shape;147;p18"/>
          <p:cNvPicPr preferRelativeResize="0"/>
          <p:nvPr/>
        </p:nvPicPr>
        <p:blipFill rotWithShape="1">
          <a:blip r:embed="rId3">
            <a:alphaModFix/>
          </a:blip>
          <a:srcRect b="0" l="15383" r="0" t="0"/>
          <a:stretch/>
        </p:blipFill>
        <p:spPr>
          <a:xfrm>
            <a:off x="457200" y="1614350"/>
            <a:ext cx="4114800" cy="4766340"/>
          </a:xfrm>
          <a:prstGeom prst="rect">
            <a:avLst/>
          </a:prstGeom>
          <a:noFill/>
          <a:ln>
            <a:noFill/>
          </a:ln>
        </p:spPr>
      </p:pic>
      <p:sp>
        <p:nvSpPr>
          <p:cNvPr id="148" name="Google Shape;148;p18"/>
          <p:cNvSpPr txBox="1"/>
          <p:nvPr/>
        </p:nvSpPr>
        <p:spPr>
          <a:xfrm>
            <a:off x="2805600" y="6145500"/>
            <a:ext cx="1766400" cy="235200"/>
          </a:xfrm>
          <a:prstGeom prst="rect">
            <a:avLst/>
          </a:prstGeom>
          <a:solidFill>
            <a:srgbClr val="FFFFFF">
              <a:alpha val="69410"/>
            </a:srgbClr>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00"/>
              <a:buFont typeface="Arial"/>
              <a:buNone/>
            </a:pPr>
            <a:r>
              <a:rPr lang="en-US" sz="1100">
                <a:solidFill>
                  <a:schemeClr val="dk1"/>
                </a:solidFill>
                <a:highlight>
                  <a:srgbClr val="CCD3C1"/>
                </a:highlight>
              </a:rPr>
              <a:t>D. Pelley</a:t>
            </a:r>
            <a:endParaRPr b="1" sz="1100">
              <a:solidFill>
                <a:schemeClr val="dk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19"/>
          <p:cNvSpPr txBox="1"/>
          <p:nvPr>
            <p:ph idx="12" type="sldNum"/>
          </p:nvPr>
        </p:nvSpPr>
        <p:spPr>
          <a:xfrm>
            <a:off x="6553200" y="6356350"/>
            <a:ext cx="21336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888888"/>
              </a:buClr>
              <a:buSzPts val="300"/>
              <a:buFont typeface="Calibri"/>
              <a:buNone/>
            </a:pPr>
            <a:fld id="{00000000-1234-1234-1234-123412341234}" type="slidenum">
              <a:rPr lang="en-US"/>
              <a:t>‹#›</a:t>
            </a:fld>
            <a:endParaRPr/>
          </a:p>
        </p:txBody>
      </p:sp>
      <p:sp>
        <p:nvSpPr>
          <p:cNvPr id="155" name="Google Shape;155;p19"/>
          <p:cNvSpPr txBox="1"/>
          <p:nvPr>
            <p:ph type="title"/>
          </p:nvPr>
        </p:nvSpPr>
        <p:spPr>
          <a:xfrm>
            <a:off x="463350" y="437125"/>
            <a:ext cx="8217300" cy="649200"/>
          </a:xfrm>
          <a:prstGeom prst="rect">
            <a:avLst/>
          </a:prstGeom>
          <a:solidFill>
            <a:srgbClr val="FFFFFF">
              <a:alpha val="6941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SzPts val="1100"/>
              <a:buNone/>
            </a:pPr>
            <a:r>
              <a:rPr lang="en-US" sz="4400"/>
              <a:t>Flora</a:t>
            </a:r>
            <a:endParaRPr/>
          </a:p>
        </p:txBody>
      </p:sp>
      <p:sp>
        <p:nvSpPr>
          <p:cNvPr id="156" name="Google Shape;156;p19"/>
          <p:cNvSpPr txBox="1"/>
          <p:nvPr/>
        </p:nvSpPr>
        <p:spPr>
          <a:xfrm>
            <a:off x="463350" y="6096000"/>
            <a:ext cx="8223600" cy="511500"/>
          </a:xfrm>
          <a:prstGeom prst="rect">
            <a:avLst/>
          </a:prstGeom>
          <a:solidFill>
            <a:srgbClr val="FFFFFF">
              <a:alpha val="69410"/>
            </a:srgbClr>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lang="en-US" sz="3000">
                <a:latin typeface="Cambria"/>
                <a:ea typeface="Cambria"/>
                <a:cs typeface="Cambria"/>
                <a:sym typeface="Cambria"/>
              </a:rPr>
              <a:t>What are “Limestone Plants”?</a:t>
            </a:r>
            <a:endParaRPr sz="3000">
              <a:latin typeface="Cambria"/>
              <a:ea typeface="Cambria"/>
              <a:cs typeface="Cambria"/>
              <a:sym typeface="Cambria"/>
            </a:endParaRPr>
          </a:p>
        </p:txBody>
      </p:sp>
      <p:pic>
        <p:nvPicPr>
          <p:cNvPr id="157" name="Google Shape;157;p19"/>
          <p:cNvPicPr preferRelativeResize="0"/>
          <p:nvPr/>
        </p:nvPicPr>
        <p:blipFill rotWithShape="1">
          <a:blip r:embed="rId3">
            <a:alphaModFix/>
          </a:blip>
          <a:srcRect b="0" l="0" r="0" t="0"/>
          <a:stretch/>
        </p:blipFill>
        <p:spPr>
          <a:xfrm>
            <a:off x="1438612" y="1238725"/>
            <a:ext cx="6273075" cy="47048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pic>
        <p:nvPicPr>
          <p:cNvPr id="163" name="Google Shape;163;p20"/>
          <p:cNvPicPr preferRelativeResize="0"/>
          <p:nvPr/>
        </p:nvPicPr>
        <p:blipFill>
          <a:blip r:embed="rId3">
            <a:alphaModFix/>
          </a:blip>
          <a:stretch>
            <a:fillRect/>
          </a:stretch>
        </p:blipFill>
        <p:spPr>
          <a:xfrm>
            <a:off x="463353" y="1238725"/>
            <a:ext cx="4108650" cy="5116781"/>
          </a:xfrm>
          <a:prstGeom prst="rect">
            <a:avLst/>
          </a:prstGeom>
          <a:noFill/>
          <a:ln>
            <a:noFill/>
          </a:ln>
        </p:spPr>
      </p:pic>
      <p:sp>
        <p:nvSpPr>
          <p:cNvPr id="164" name="Google Shape;164;p20"/>
          <p:cNvSpPr txBox="1"/>
          <p:nvPr>
            <p:ph type="title"/>
          </p:nvPr>
        </p:nvSpPr>
        <p:spPr>
          <a:xfrm>
            <a:off x="463350" y="437125"/>
            <a:ext cx="8217300" cy="649200"/>
          </a:xfrm>
          <a:prstGeom prst="rect">
            <a:avLst/>
          </a:prstGeom>
          <a:solidFill>
            <a:srgbClr val="FFFFFF">
              <a:alpha val="6941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SzPts val="1100"/>
              <a:buNone/>
            </a:pPr>
            <a:r>
              <a:rPr lang="en-US" sz="4400"/>
              <a:t>Flora</a:t>
            </a:r>
            <a:endParaRPr/>
          </a:p>
        </p:txBody>
      </p:sp>
      <p:sp>
        <p:nvSpPr>
          <p:cNvPr id="165" name="Google Shape;165;p20"/>
          <p:cNvSpPr txBox="1"/>
          <p:nvPr/>
        </p:nvSpPr>
        <p:spPr>
          <a:xfrm>
            <a:off x="4924350" y="1238725"/>
            <a:ext cx="3756300" cy="1549500"/>
          </a:xfrm>
          <a:prstGeom prst="rect">
            <a:avLst/>
          </a:prstGeom>
          <a:solidFill>
            <a:srgbClr val="FFFFFF">
              <a:alpha val="69410"/>
            </a:srgbClr>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lang="en-US" sz="3000">
                <a:latin typeface="Cambria"/>
                <a:ea typeface="Cambria"/>
                <a:cs typeface="Cambria"/>
                <a:sym typeface="Cambria"/>
              </a:rPr>
              <a:t>Newfoundland Endemic</a:t>
            </a:r>
            <a:endParaRPr sz="3000">
              <a:latin typeface="Cambria"/>
              <a:ea typeface="Cambria"/>
              <a:cs typeface="Cambria"/>
              <a:sym typeface="Cambria"/>
            </a:endParaRPr>
          </a:p>
          <a:p>
            <a:pPr indent="0" lvl="0" marL="0" marR="0" rtl="0" algn="ctr">
              <a:lnSpc>
                <a:spcPct val="100000"/>
              </a:lnSpc>
              <a:spcBef>
                <a:spcPts val="0"/>
              </a:spcBef>
              <a:spcAft>
                <a:spcPts val="0"/>
              </a:spcAft>
              <a:buNone/>
            </a:pPr>
            <a:r>
              <a:rPr lang="en-US" sz="3000">
                <a:latin typeface="Cambria"/>
                <a:ea typeface="Cambria"/>
                <a:cs typeface="Cambria"/>
                <a:sym typeface="Cambria"/>
              </a:rPr>
              <a:t>“Limestone-Loving”</a:t>
            </a:r>
            <a:endParaRPr sz="3000">
              <a:latin typeface="Cambria"/>
              <a:ea typeface="Cambria"/>
              <a:cs typeface="Cambria"/>
              <a:sym typeface="Cambria"/>
            </a:endParaRPr>
          </a:p>
        </p:txBody>
      </p:sp>
      <p:sp>
        <p:nvSpPr>
          <p:cNvPr id="166" name="Google Shape;166;p20"/>
          <p:cNvSpPr txBox="1"/>
          <p:nvPr/>
        </p:nvSpPr>
        <p:spPr>
          <a:xfrm>
            <a:off x="4924350" y="2940625"/>
            <a:ext cx="3756300" cy="3414900"/>
          </a:xfrm>
          <a:prstGeom prst="rect">
            <a:avLst/>
          </a:prstGeom>
          <a:solidFill>
            <a:srgbClr val="FFFFFF">
              <a:alpha val="69410"/>
            </a:srgbClr>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lang="en-US" sz="3000">
                <a:latin typeface="Cambria"/>
                <a:ea typeface="Cambria"/>
                <a:cs typeface="Cambria"/>
                <a:sym typeface="Cambria"/>
              </a:rPr>
              <a:t>Long’s Braya</a:t>
            </a:r>
            <a:endParaRPr sz="3000">
              <a:latin typeface="Cambria"/>
              <a:ea typeface="Cambria"/>
              <a:cs typeface="Cambria"/>
              <a:sym typeface="Cambria"/>
            </a:endParaRPr>
          </a:p>
          <a:p>
            <a:pPr indent="0" lvl="0" marL="0" marR="0" rtl="0" algn="ctr">
              <a:lnSpc>
                <a:spcPct val="100000"/>
              </a:lnSpc>
              <a:spcBef>
                <a:spcPts val="0"/>
              </a:spcBef>
              <a:spcAft>
                <a:spcPts val="0"/>
              </a:spcAft>
              <a:buNone/>
            </a:pPr>
            <a:r>
              <a:rPr lang="en-US" sz="3000">
                <a:latin typeface="Cambria"/>
                <a:ea typeface="Cambria"/>
                <a:cs typeface="Cambria"/>
                <a:sym typeface="Cambria"/>
              </a:rPr>
              <a:t>Barrens Willow</a:t>
            </a:r>
            <a:endParaRPr sz="3000">
              <a:latin typeface="Cambria"/>
              <a:ea typeface="Cambria"/>
              <a:cs typeface="Cambria"/>
              <a:sym typeface="Cambria"/>
            </a:endParaRPr>
          </a:p>
          <a:p>
            <a:pPr indent="0" lvl="0" marL="0" marR="0" rtl="0" algn="ctr">
              <a:lnSpc>
                <a:spcPct val="100000"/>
              </a:lnSpc>
              <a:spcBef>
                <a:spcPts val="0"/>
              </a:spcBef>
              <a:spcAft>
                <a:spcPts val="0"/>
              </a:spcAft>
              <a:buNone/>
            </a:pPr>
            <a:r>
              <a:rPr lang="en-US" sz="3000">
                <a:latin typeface="Cambria"/>
                <a:ea typeface="Cambria"/>
                <a:cs typeface="Cambria"/>
                <a:sym typeface="Cambria"/>
              </a:rPr>
              <a:t>Fernald’s Braya</a:t>
            </a:r>
            <a:endParaRPr sz="3000">
              <a:latin typeface="Cambria"/>
              <a:ea typeface="Cambria"/>
              <a:cs typeface="Cambria"/>
              <a:sym typeface="Cambria"/>
            </a:endParaRPr>
          </a:p>
          <a:p>
            <a:pPr indent="0" lvl="0" marL="0" marR="0" rtl="0" algn="ctr">
              <a:lnSpc>
                <a:spcPct val="100000"/>
              </a:lnSpc>
              <a:spcBef>
                <a:spcPts val="0"/>
              </a:spcBef>
              <a:spcAft>
                <a:spcPts val="0"/>
              </a:spcAft>
              <a:buNone/>
            </a:pPr>
            <a:r>
              <a:t/>
            </a:r>
            <a:endParaRPr sz="3000">
              <a:latin typeface="Cambria"/>
              <a:ea typeface="Cambria"/>
              <a:cs typeface="Cambria"/>
              <a:sym typeface="Cambria"/>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21"/>
          <p:cNvSpPr txBox="1"/>
          <p:nvPr>
            <p:ph type="title"/>
          </p:nvPr>
        </p:nvSpPr>
        <p:spPr>
          <a:xfrm>
            <a:off x="463350" y="437125"/>
            <a:ext cx="8217300" cy="649200"/>
          </a:xfrm>
          <a:prstGeom prst="rect">
            <a:avLst/>
          </a:prstGeom>
          <a:solidFill>
            <a:srgbClr val="FFFFFF">
              <a:alpha val="6941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SzPts val="1100"/>
              <a:buNone/>
            </a:pPr>
            <a:r>
              <a:rPr lang="en-US" sz="4400"/>
              <a:t>Flora</a:t>
            </a:r>
            <a:endParaRPr/>
          </a:p>
        </p:txBody>
      </p:sp>
      <p:sp>
        <p:nvSpPr>
          <p:cNvPr id="173" name="Google Shape;173;p21"/>
          <p:cNvSpPr txBox="1"/>
          <p:nvPr/>
        </p:nvSpPr>
        <p:spPr>
          <a:xfrm>
            <a:off x="4924350" y="1238725"/>
            <a:ext cx="3756300" cy="1549500"/>
          </a:xfrm>
          <a:prstGeom prst="rect">
            <a:avLst/>
          </a:prstGeom>
          <a:solidFill>
            <a:srgbClr val="FFFFFF">
              <a:alpha val="69410"/>
            </a:srgbClr>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lang="en-US" sz="3000">
                <a:latin typeface="Cambria"/>
                <a:ea typeface="Cambria"/>
                <a:cs typeface="Cambria"/>
                <a:sym typeface="Cambria"/>
              </a:rPr>
              <a:t>Gulf of St. Lawrence </a:t>
            </a:r>
            <a:r>
              <a:rPr lang="en-US" sz="3000">
                <a:latin typeface="Cambria"/>
                <a:ea typeface="Cambria"/>
                <a:cs typeface="Cambria"/>
                <a:sym typeface="Cambria"/>
              </a:rPr>
              <a:t>Endemic</a:t>
            </a:r>
            <a:endParaRPr sz="3000">
              <a:latin typeface="Cambria"/>
              <a:ea typeface="Cambria"/>
              <a:cs typeface="Cambria"/>
              <a:sym typeface="Cambria"/>
            </a:endParaRPr>
          </a:p>
          <a:p>
            <a:pPr indent="0" lvl="0" marL="0" marR="0" rtl="0" algn="ctr">
              <a:lnSpc>
                <a:spcPct val="100000"/>
              </a:lnSpc>
              <a:spcBef>
                <a:spcPts val="0"/>
              </a:spcBef>
              <a:spcAft>
                <a:spcPts val="0"/>
              </a:spcAft>
              <a:buNone/>
            </a:pPr>
            <a:r>
              <a:rPr lang="en-US" sz="3000">
                <a:latin typeface="Cambria"/>
                <a:ea typeface="Cambria"/>
                <a:cs typeface="Cambria"/>
                <a:sym typeface="Cambria"/>
              </a:rPr>
              <a:t>“Limestone-Loving”</a:t>
            </a:r>
            <a:endParaRPr sz="3000">
              <a:latin typeface="Cambria"/>
              <a:ea typeface="Cambria"/>
              <a:cs typeface="Cambria"/>
              <a:sym typeface="Cambria"/>
            </a:endParaRPr>
          </a:p>
        </p:txBody>
      </p:sp>
      <p:sp>
        <p:nvSpPr>
          <p:cNvPr id="174" name="Google Shape;174;p21"/>
          <p:cNvSpPr txBox="1"/>
          <p:nvPr/>
        </p:nvSpPr>
        <p:spPr>
          <a:xfrm>
            <a:off x="4924350" y="2940625"/>
            <a:ext cx="3756300" cy="3414900"/>
          </a:xfrm>
          <a:prstGeom prst="rect">
            <a:avLst/>
          </a:prstGeom>
          <a:solidFill>
            <a:srgbClr val="FFFFFF">
              <a:alpha val="69410"/>
            </a:srgbClr>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lang="en-US" sz="3000">
                <a:latin typeface="Cambria"/>
                <a:ea typeface="Cambria"/>
                <a:cs typeface="Cambria"/>
                <a:sym typeface="Cambria"/>
              </a:rPr>
              <a:t>St. Lawrence Primrose</a:t>
            </a:r>
            <a:endParaRPr sz="3000">
              <a:latin typeface="Cambria"/>
              <a:ea typeface="Cambria"/>
              <a:cs typeface="Cambria"/>
              <a:sym typeface="Cambria"/>
            </a:endParaRPr>
          </a:p>
          <a:p>
            <a:pPr indent="0" lvl="0" marL="0" marR="0" rtl="0" algn="ctr">
              <a:lnSpc>
                <a:spcPct val="100000"/>
              </a:lnSpc>
              <a:spcBef>
                <a:spcPts val="0"/>
              </a:spcBef>
              <a:spcAft>
                <a:spcPts val="0"/>
              </a:spcAft>
              <a:buNone/>
            </a:pPr>
            <a:r>
              <a:rPr lang="en-US" sz="3000">
                <a:latin typeface="Cambria"/>
                <a:ea typeface="Cambria"/>
                <a:cs typeface="Cambria"/>
                <a:sym typeface="Cambria"/>
              </a:rPr>
              <a:t>Newfoundland Pussytoes</a:t>
            </a:r>
            <a:endParaRPr sz="3000">
              <a:latin typeface="Cambria"/>
              <a:ea typeface="Cambria"/>
              <a:cs typeface="Cambria"/>
              <a:sym typeface="Cambria"/>
            </a:endParaRPr>
          </a:p>
          <a:p>
            <a:pPr indent="0" lvl="0" marL="0" marR="0" rtl="0" algn="ctr">
              <a:lnSpc>
                <a:spcPct val="100000"/>
              </a:lnSpc>
              <a:spcBef>
                <a:spcPts val="0"/>
              </a:spcBef>
              <a:spcAft>
                <a:spcPts val="0"/>
              </a:spcAft>
              <a:buNone/>
            </a:pPr>
            <a:r>
              <a:rPr lang="en-US" sz="3000">
                <a:latin typeface="Cambria"/>
                <a:ea typeface="Cambria"/>
                <a:cs typeface="Cambria"/>
                <a:sym typeface="Cambria"/>
              </a:rPr>
              <a:t>Longleaf Arnica</a:t>
            </a:r>
            <a:endParaRPr sz="3000">
              <a:latin typeface="Cambria"/>
              <a:ea typeface="Cambria"/>
              <a:cs typeface="Cambria"/>
              <a:sym typeface="Cambria"/>
            </a:endParaRPr>
          </a:p>
        </p:txBody>
      </p:sp>
      <p:pic>
        <p:nvPicPr>
          <p:cNvPr id="175" name="Google Shape;175;p21"/>
          <p:cNvPicPr preferRelativeResize="0"/>
          <p:nvPr/>
        </p:nvPicPr>
        <p:blipFill rotWithShape="1">
          <a:blip r:embed="rId3">
            <a:alphaModFix/>
          </a:blip>
          <a:srcRect b="23489" l="47888" r="30231" t="29568"/>
          <a:stretch/>
        </p:blipFill>
        <p:spPr>
          <a:xfrm>
            <a:off x="463350" y="1238725"/>
            <a:ext cx="4241799" cy="51168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